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72" r:id="rId7"/>
    <p:sldId id="273" r:id="rId8"/>
    <p:sldId id="274" r:id="rId9"/>
    <p:sldId id="275" r:id="rId10"/>
    <p:sldId id="276" r:id="rId11"/>
    <p:sldId id="27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5A54E-DA20-4025-B1BA-ABBF68233F7B}" v="48" dt="2026-05-28T13:25:34.902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4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an Turtle" userId="7fc90af2-7ffe-4e02-b100-99fdf6e7dd0c" providerId="ADAL" clId="{A6978067-F52E-4594-874E-8617A21EB52C}"/>
    <pc:docChg chg="undo custSel addSld delSld modSld modMainMaster">
      <pc:chgData name="Sean Turtle" userId="7fc90af2-7ffe-4e02-b100-99fdf6e7dd0c" providerId="ADAL" clId="{A6978067-F52E-4594-874E-8617A21EB52C}" dt="2026-05-28T13:25:34.902" v="1217"/>
      <pc:docMkLst>
        <pc:docMk/>
      </pc:docMkLst>
      <pc:sldChg chg="delSp mod">
        <pc:chgData name="Sean Turtle" userId="7fc90af2-7ffe-4e02-b100-99fdf6e7dd0c" providerId="ADAL" clId="{A6978067-F52E-4594-874E-8617A21EB52C}" dt="2026-05-28T13:07:59.715" v="1161" actId="478"/>
        <pc:sldMkLst>
          <pc:docMk/>
          <pc:sldMk cId="3120895169" sldId="256"/>
        </pc:sldMkLst>
        <pc:spChg chg="del">
          <ac:chgData name="Sean Turtle" userId="7fc90af2-7ffe-4e02-b100-99fdf6e7dd0c" providerId="ADAL" clId="{A6978067-F52E-4594-874E-8617A21EB52C}" dt="2026-05-28T13:07:59.715" v="1161" actId="478"/>
          <ac:spMkLst>
            <pc:docMk/>
            <pc:sldMk cId="3120895169" sldId="256"/>
            <ac:spMk id="9" creationId="{00000000-0000-0000-0000-000000000000}"/>
          </ac:spMkLst>
        </pc:spChg>
      </pc:sldChg>
      <pc:sldChg chg="del">
        <pc:chgData name="Sean Turtle" userId="7fc90af2-7ffe-4e02-b100-99fdf6e7dd0c" providerId="ADAL" clId="{A6978067-F52E-4594-874E-8617A21EB52C}" dt="2026-05-28T12:29:19.826" v="212" actId="2696"/>
        <pc:sldMkLst>
          <pc:docMk/>
          <pc:sldMk cId="1831693054" sldId="257"/>
        </pc:sldMkLst>
      </pc:sldChg>
      <pc:sldChg chg="delSp modSp mod">
        <pc:chgData name="Sean Turtle" userId="7fc90af2-7ffe-4e02-b100-99fdf6e7dd0c" providerId="ADAL" clId="{A6978067-F52E-4594-874E-8617A21EB52C}" dt="2026-05-28T13:07:43.176" v="1160" actId="478"/>
        <pc:sldMkLst>
          <pc:docMk/>
          <pc:sldMk cId="2901549156" sldId="261"/>
        </pc:sldMkLst>
        <pc:spChg chg="mod">
          <ac:chgData name="Sean Turtle" userId="7fc90af2-7ffe-4e02-b100-99fdf6e7dd0c" providerId="ADAL" clId="{A6978067-F52E-4594-874E-8617A21EB52C}" dt="2026-05-28T13:07:40.889" v="1159" actId="20577"/>
          <ac:spMkLst>
            <pc:docMk/>
            <pc:sldMk cId="2901549156" sldId="261"/>
            <ac:spMk id="4" creationId="{00000000-0000-0000-0000-000000000000}"/>
          </ac:spMkLst>
        </pc:spChg>
        <pc:spChg chg="del">
          <ac:chgData name="Sean Turtle" userId="7fc90af2-7ffe-4e02-b100-99fdf6e7dd0c" providerId="ADAL" clId="{A6978067-F52E-4594-874E-8617A21EB52C}" dt="2026-05-28T13:07:43.176" v="1160" actId="478"/>
          <ac:spMkLst>
            <pc:docMk/>
            <pc:sldMk cId="2901549156" sldId="261"/>
            <ac:spMk id="5" creationId="{00000000-0000-0000-0000-000000000000}"/>
          </ac:spMkLst>
        </pc:spChg>
      </pc:sldChg>
      <pc:sldChg chg="del">
        <pc:chgData name="Sean Turtle" userId="7fc90af2-7ffe-4e02-b100-99fdf6e7dd0c" providerId="ADAL" clId="{A6978067-F52E-4594-874E-8617A21EB52C}" dt="2026-05-28T12:29:19.826" v="212" actId="2696"/>
        <pc:sldMkLst>
          <pc:docMk/>
          <pc:sldMk cId="2152582495" sldId="270"/>
        </pc:sldMkLst>
      </pc:sldChg>
      <pc:sldChg chg="del">
        <pc:chgData name="Sean Turtle" userId="7fc90af2-7ffe-4e02-b100-99fdf6e7dd0c" providerId="ADAL" clId="{A6978067-F52E-4594-874E-8617A21EB52C}" dt="2026-05-28T12:29:19.826" v="212" actId="2696"/>
        <pc:sldMkLst>
          <pc:docMk/>
          <pc:sldMk cId="915204020" sldId="271"/>
        </pc:sldMkLst>
      </pc:sldChg>
      <pc:sldChg chg="addSp delSp modSp add mod">
        <pc:chgData name="Sean Turtle" userId="7fc90af2-7ffe-4e02-b100-99fdf6e7dd0c" providerId="ADAL" clId="{A6978067-F52E-4594-874E-8617A21EB52C}" dt="2026-05-28T12:29:35.406" v="240" actId="1037"/>
        <pc:sldMkLst>
          <pc:docMk/>
          <pc:sldMk cId="233556329" sldId="273"/>
        </pc:sldMkLst>
        <pc:spChg chg="mod">
          <ac:chgData name="Sean Turtle" userId="7fc90af2-7ffe-4e02-b100-99fdf6e7dd0c" providerId="ADAL" clId="{A6978067-F52E-4594-874E-8617A21EB52C}" dt="2026-05-28T12:27:03.032" v="94" actId="20577"/>
          <ac:spMkLst>
            <pc:docMk/>
            <pc:sldMk cId="233556329" sldId="273"/>
            <ac:spMk id="2" creationId="{0A29D0FE-0797-2DA9-BA82-4C9837F7D112}"/>
          </ac:spMkLst>
        </pc:spChg>
        <pc:spChg chg="del">
          <ac:chgData name="Sean Turtle" userId="7fc90af2-7ffe-4e02-b100-99fdf6e7dd0c" providerId="ADAL" clId="{A6978067-F52E-4594-874E-8617A21EB52C}" dt="2026-05-28T12:27:17.723" v="95" actId="478"/>
          <ac:spMkLst>
            <pc:docMk/>
            <pc:sldMk cId="233556329" sldId="273"/>
            <ac:spMk id="4" creationId="{0E1A6721-9A1F-C1F8-6854-DB42BD58322F}"/>
          </ac:spMkLst>
        </pc:spChg>
        <pc:spChg chg="del">
          <ac:chgData name="Sean Turtle" userId="7fc90af2-7ffe-4e02-b100-99fdf6e7dd0c" providerId="ADAL" clId="{A6978067-F52E-4594-874E-8617A21EB52C}" dt="2026-05-28T12:27:33.206" v="100" actId="478"/>
          <ac:spMkLst>
            <pc:docMk/>
            <pc:sldMk cId="233556329" sldId="273"/>
            <ac:spMk id="5" creationId="{266C9D95-F1B6-70B5-F9AC-E5ECFA9D8F90}"/>
          </ac:spMkLst>
        </pc:spChg>
        <pc:spChg chg="del">
          <ac:chgData name="Sean Turtle" userId="7fc90af2-7ffe-4e02-b100-99fdf6e7dd0c" providerId="ADAL" clId="{A6978067-F52E-4594-874E-8617A21EB52C}" dt="2026-05-28T12:27:17.723" v="95" actId="478"/>
          <ac:spMkLst>
            <pc:docMk/>
            <pc:sldMk cId="233556329" sldId="273"/>
            <ac:spMk id="8" creationId="{C8B919DB-213E-5C08-023C-D448578001BF}"/>
          </ac:spMkLst>
        </pc:spChg>
        <pc:spChg chg="add del mod">
          <ac:chgData name="Sean Turtle" userId="7fc90af2-7ffe-4e02-b100-99fdf6e7dd0c" providerId="ADAL" clId="{A6978067-F52E-4594-874E-8617A21EB52C}" dt="2026-05-28T12:27:21.447" v="96" actId="478"/>
          <ac:spMkLst>
            <pc:docMk/>
            <pc:sldMk cId="233556329" sldId="273"/>
            <ac:spMk id="9" creationId="{A9875F9B-2C4D-2DEC-F8FE-E545F1C0B71F}"/>
          </ac:spMkLst>
        </pc:spChg>
        <pc:spChg chg="add mod">
          <ac:chgData name="Sean Turtle" userId="7fc90af2-7ffe-4e02-b100-99fdf6e7dd0c" providerId="ADAL" clId="{A6978067-F52E-4594-874E-8617A21EB52C}" dt="2026-05-28T12:29:35.406" v="240" actId="1037"/>
          <ac:spMkLst>
            <pc:docMk/>
            <pc:sldMk cId="233556329" sldId="273"/>
            <ac:spMk id="11" creationId="{7ECF84D6-079A-92D6-A41D-BC5F9145E683}"/>
          </ac:spMkLst>
        </pc:spChg>
        <pc:picChg chg="del">
          <ac:chgData name="Sean Turtle" userId="7fc90af2-7ffe-4e02-b100-99fdf6e7dd0c" providerId="ADAL" clId="{A6978067-F52E-4594-874E-8617A21EB52C}" dt="2026-05-28T12:27:17.723" v="95" actId="478"/>
          <ac:picMkLst>
            <pc:docMk/>
            <pc:sldMk cId="233556329" sldId="273"/>
            <ac:picMk id="6" creationId="{7E6941D7-C4CF-2CCB-4C44-32BED29F1714}"/>
          </ac:picMkLst>
        </pc:picChg>
        <pc:picChg chg="del">
          <ac:chgData name="Sean Turtle" userId="7fc90af2-7ffe-4e02-b100-99fdf6e7dd0c" providerId="ADAL" clId="{A6978067-F52E-4594-874E-8617A21EB52C}" dt="2026-05-28T12:27:17.723" v="95" actId="478"/>
          <ac:picMkLst>
            <pc:docMk/>
            <pc:sldMk cId="233556329" sldId="273"/>
            <ac:picMk id="7" creationId="{87ED2159-47F4-4D1F-DDC2-9AF85D78AF3E}"/>
          </ac:picMkLst>
        </pc:picChg>
        <pc:picChg chg="add mod">
          <ac:chgData name="Sean Turtle" userId="7fc90af2-7ffe-4e02-b100-99fdf6e7dd0c" providerId="ADAL" clId="{A6978067-F52E-4594-874E-8617A21EB52C}" dt="2026-05-28T12:29:26.415" v="213" actId="14100"/>
          <ac:picMkLst>
            <pc:docMk/>
            <pc:sldMk cId="233556329" sldId="273"/>
            <ac:picMk id="10" creationId="{31541B07-8459-F119-D2F8-1A8E336FFA0D}"/>
          </ac:picMkLst>
        </pc:picChg>
      </pc:sldChg>
      <pc:sldChg chg="addSp delSp modSp add mod">
        <pc:chgData name="Sean Turtle" userId="7fc90af2-7ffe-4e02-b100-99fdf6e7dd0c" providerId="ADAL" clId="{A6978067-F52E-4594-874E-8617A21EB52C}" dt="2026-05-28T12:53:50.124" v="889" actId="255"/>
        <pc:sldMkLst>
          <pc:docMk/>
          <pc:sldMk cId="4220788743" sldId="274"/>
        </pc:sldMkLst>
        <pc:spChg chg="mod">
          <ac:chgData name="Sean Turtle" userId="7fc90af2-7ffe-4e02-b100-99fdf6e7dd0c" providerId="ADAL" clId="{A6978067-F52E-4594-874E-8617A21EB52C}" dt="2026-05-28T12:30:48.072" v="265" actId="14100"/>
          <ac:spMkLst>
            <pc:docMk/>
            <pc:sldMk cId="4220788743" sldId="274"/>
            <ac:spMk id="2" creationId="{8DC9929F-9E48-111F-80B2-AC8AA3B3EC49}"/>
          </ac:spMkLst>
        </pc:spChg>
        <pc:spChg chg="add del mod">
          <ac:chgData name="Sean Turtle" userId="7fc90af2-7ffe-4e02-b100-99fdf6e7dd0c" providerId="ADAL" clId="{A6978067-F52E-4594-874E-8617A21EB52C}" dt="2026-05-28T12:31:56.153" v="277" actId="478"/>
          <ac:spMkLst>
            <pc:docMk/>
            <pc:sldMk cId="4220788743" sldId="274"/>
            <ac:spMk id="8" creationId="{B3570044-F983-05E4-7946-0CEE84F2A512}"/>
          </ac:spMkLst>
        </pc:spChg>
        <pc:spChg chg="del">
          <ac:chgData name="Sean Turtle" userId="7fc90af2-7ffe-4e02-b100-99fdf6e7dd0c" providerId="ADAL" clId="{A6978067-F52E-4594-874E-8617A21EB52C}" dt="2026-05-28T12:31:52.889" v="276" actId="478"/>
          <ac:spMkLst>
            <pc:docMk/>
            <pc:sldMk cId="4220788743" sldId="274"/>
            <ac:spMk id="11" creationId="{A074E07D-5314-43EF-5F4C-6C3BB089164F}"/>
          </ac:spMkLst>
        </pc:spChg>
        <pc:spChg chg="add mod">
          <ac:chgData name="Sean Turtle" userId="7fc90af2-7ffe-4e02-b100-99fdf6e7dd0c" providerId="ADAL" clId="{A6978067-F52E-4594-874E-8617A21EB52C}" dt="2026-05-28T12:43:26.009" v="666" actId="555"/>
          <ac:spMkLst>
            <pc:docMk/>
            <pc:sldMk cId="4220788743" sldId="274"/>
            <ac:spMk id="13" creationId="{ADFA0A71-76B2-6B18-A0E3-31B48F99782D}"/>
          </ac:spMkLst>
        </pc:spChg>
        <pc:spChg chg="add mod">
          <ac:chgData name="Sean Turtle" userId="7fc90af2-7ffe-4e02-b100-99fdf6e7dd0c" providerId="ADAL" clId="{A6978067-F52E-4594-874E-8617A21EB52C}" dt="2026-05-28T12:50:41.768" v="733" actId="555"/>
          <ac:spMkLst>
            <pc:docMk/>
            <pc:sldMk cId="4220788743" sldId="274"/>
            <ac:spMk id="14" creationId="{96B85024-E603-EA33-BF4D-EBBB969F6EA1}"/>
          </ac:spMkLst>
        </pc:spChg>
        <pc:spChg chg="add mod">
          <ac:chgData name="Sean Turtle" userId="7fc90af2-7ffe-4e02-b100-99fdf6e7dd0c" providerId="ADAL" clId="{A6978067-F52E-4594-874E-8617A21EB52C}" dt="2026-05-28T12:50:41.768" v="733" actId="555"/>
          <ac:spMkLst>
            <pc:docMk/>
            <pc:sldMk cId="4220788743" sldId="274"/>
            <ac:spMk id="15" creationId="{B3B15A13-BE1C-9452-A81A-E66B3E8770C1}"/>
          </ac:spMkLst>
        </pc:spChg>
        <pc:spChg chg="add mod">
          <ac:chgData name="Sean Turtle" userId="7fc90af2-7ffe-4e02-b100-99fdf6e7dd0c" providerId="ADAL" clId="{A6978067-F52E-4594-874E-8617A21EB52C}" dt="2026-05-28T12:51:04.733" v="736" actId="554"/>
          <ac:spMkLst>
            <pc:docMk/>
            <pc:sldMk cId="4220788743" sldId="274"/>
            <ac:spMk id="16" creationId="{1C4BB8CF-DAF6-DF57-61B3-A9F3CA79D74A}"/>
          </ac:spMkLst>
        </pc:spChg>
        <pc:spChg chg="add mod">
          <ac:chgData name="Sean Turtle" userId="7fc90af2-7ffe-4e02-b100-99fdf6e7dd0c" providerId="ADAL" clId="{A6978067-F52E-4594-874E-8617A21EB52C}" dt="2026-05-28T12:51:04.733" v="736" actId="554"/>
          <ac:spMkLst>
            <pc:docMk/>
            <pc:sldMk cId="4220788743" sldId="274"/>
            <ac:spMk id="18" creationId="{DE40921F-583B-C86B-909C-909BC098931D}"/>
          </ac:spMkLst>
        </pc:spChg>
        <pc:spChg chg="add mod">
          <ac:chgData name="Sean Turtle" userId="7fc90af2-7ffe-4e02-b100-99fdf6e7dd0c" providerId="ADAL" clId="{A6978067-F52E-4594-874E-8617A21EB52C}" dt="2026-05-28T12:52:25.219" v="745" actId="2085"/>
          <ac:spMkLst>
            <pc:docMk/>
            <pc:sldMk cId="4220788743" sldId="274"/>
            <ac:spMk id="20" creationId="{35128E54-E510-471F-F80B-442BE9BD24DE}"/>
          </ac:spMkLst>
        </pc:spChg>
        <pc:spChg chg="add mod">
          <ac:chgData name="Sean Turtle" userId="7fc90af2-7ffe-4e02-b100-99fdf6e7dd0c" providerId="ADAL" clId="{A6978067-F52E-4594-874E-8617A21EB52C}" dt="2026-05-28T12:53:50.124" v="889" actId="255"/>
          <ac:spMkLst>
            <pc:docMk/>
            <pc:sldMk cId="4220788743" sldId="274"/>
            <ac:spMk id="21" creationId="{14176204-9755-6A02-13C2-E23978FF69D6}"/>
          </ac:spMkLst>
        </pc:spChg>
        <pc:grpChg chg="add mod">
          <ac:chgData name="Sean Turtle" userId="7fc90af2-7ffe-4e02-b100-99fdf6e7dd0c" providerId="ADAL" clId="{A6978067-F52E-4594-874E-8617A21EB52C}" dt="2026-05-28T12:36:38.142" v="326" actId="14100"/>
          <ac:grpSpMkLst>
            <pc:docMk/>
            <pc:sldMk cId="4220788743" sldId="274"/>
            <ac:grpSpMk id="3" creationId="{85D821B4-8D43-C180-C86E-813035968569}"/>
          </ac:grpSpMkLst>
        </pc:grpChg>
        <pc:picChg chg="mod">
          <ac:chgData name="Sean Turtle" userId="7fc90af2-7ffe-4e02-b100-99fdf6e7dd0c" providerId="ADAL" clId="{A6978067-F52E-4594-874E-8617A21EB52C}" dt="2026-05-28T12:31:08.718" v="267"/>
          <ac:picMkLst>
            <pc:docMk/>
            <pc:sldMk cId="4220788743" sldId="274"/>
            <ac:picMk id="4" creationId="{DBEAAE65-725C-895B-4B35-D7C05092387F}"/>
          </ac:picMkLst>
        </pc:picChg>
        <pc:picChg chg="mod">
          <ac:chgData name="Sean Turtle" userId="7fc90af2-7ffe-4e02-b100-99fdf6e7dd0c" providerId="ADAL" clId="{A6978067-F52E-4594-874E-8617A21EB52C}" dt="2026-05-28T12:31:08.718" v="267"/>
          <ac:picMkLst>
            <pc:docMk/>
            <pc:sldMk cId="4220788743" sldId="274"/>
            <ac:picMk id="5" creationId="{11C4E4F2-70B2-0A9F-4D6D-720647C3CCD7}"/>
          </ac:picMkLst>
        </pc:picChg>
        <pc:picChg chg="add mod modCrop">
          <ac:chgData name="Sean Turtle" userId="7fc90af2-7ffe-4e02-b100-99fdf6e7dd0c" providerId="ADAL" clId="{A6978067-F52E-4594-874E-8617A21EB52C}" dt="2026-05-28T12:43:39.454" v="668" actId="732"/>
          <ac:picMkLst>
            <pc:docMk/>
            <pc:sldMk cId="4220788743" sldId="274"/>
            <ac:picMk id="6" creationId="{DFDA3164-EA6C-3B5C-EE04-ACC20C70D100}"/>
          </ac:picMkLst>
        </pc:picChg>
        <pc:picChg chg="add mod modCrop">
          <ac:chgData name="Sean Turtle" userId="7fc90af2-7ffe-4e02-b100-99fdf6e7dd0c" providerId="ADAL" clId="{A6978067-F52E-4594-874E-8617A21EB52C}" dt="2026-05-28T12:50:50.584" v="734" actId="732"/>
          <ac:picMkLst>
            <pc:docMk/>
            <pc:sldMk cId="4220788743" sldId="274"/>
            <ac:picMk id="9" creationId="{97C88147-1C50-F2CE-3735-08598B68FD18}"/>
          </ac:picMkLst>
        </pc:picChg>
        <pc:picChg chg="del">
          <ac:chgData name="Sean Turtle" userId="7fc90af2-7ffe-4e02-b100-99fdf6e7dd0c" providerId="ADAL" clId="{A6978067-F52E-4594-874E-8617A21EB52C}" dt="2026-05-28T12:30:58.977" v="266" actId="478"/>
          <ac:picMkLst>
            <pc:docMk/>
            <pc:sldMk cId="4220788743" sldId="274"/>
            <ac:picMk id="10" creationId="{AA400FFA-CBE2-6C12-8F48-A1F67BEC59EA}"/>
          </ac:picMkLst>
        </pc:picChg>
        <pc:picChg chg="add mod">
          <ac:chgData name="Sean Turtle" userId="7fc90af2-7ffe-4e02-b100-99fdf6e7dd0c" providerId="ADAL" clId="{A6978067-F52E-4594-874E-8617A21EB52C}" dt="2026-05-28T12:50:25.202" v="730" actId="1076"/>
          <ac:picMkLst>
            <pc:docMk/>
            <pc:sldMk cId="4220788743" sldId="274"/>
            <ac:picMk id="12" creationId="{8FF4A7DB-1842-EC6F-1EF2-6B7012974D79}"/>
          </ac:picMkLst>
        </pc:picChg>
        <pc:picChg chg="add del mod modCrop">
          <ac:chgData name="Sean Turtle" userId="7fc90af2-7ffe-4e02-b100-99fdf6e7dd0c" providerId="ADAL" clId="{A6978067-F52E-4594-874E-8617A21EB52C}" dt="2026-05-28T12:51:16.086" v="737" actId="478"/>
          <ac:picMkLst>
            <pc:docMk/>
            <pc:sldMk cId="4220788743" sldId="274"/>
            <ac:picMk id="17" creationId="{DC65AD0D-924D-98F7-C0EB-491F48EC6307}"/>
          </ac:picMkLst>
        </pc:picChg>
        <pc:picChg chg="add mod modCrop">
          <ac:chgData name="Sean Turtle" userId="7fc90af2-7ffe-4e02-b100-99fdf6e7dd0c" providerId="ADAL" clId="{A6978067-F52E-4594-874E-8617A21EB52C}" dt="2026-05-28T12:51:38.765" v="742" actId="1076"/>
          <ac:picMkLst>
            <pc:docMk/>
            <pc:sldMk cId="4220788743" sldId="274"/>
            <ac:picMk id="19" creationId="{83622EA4-EDD3-EAEA-FBF6-B73851613EBD}"/>
          </ac:picMkLst>
        </pc:picChg>
      </pc:sldChg>
      <pc:sldChg chg="delSp modSp add mod">
        <pc:chgData name="Sean Turtle" userId="7fc90af2-7ffe-4e02-b100-99fdf6e7dd0c" providerId="ADAL" clId="{A6978067-F52E-4594-874E-8617A21EB52C}" dt="2026-05-28T12:57:04.640" v="967" actId="14100"/>
        <pc:sldMkLst>
          <pc:docMk/>
          <pc:sldMk cId="3037449115" sldId="275"/>
        </pc:sldMkLst>
        <pc:spChg chg="mod">
          <ac:chgData name="Sean Turtle" userId="7fc90af2-7ffe-4e02-b100-99fdf6e7dd0c" providerId="ADAL" clId="{A6978067-F52E-4594-874E-8617A21EB52C}" dt="2026-05-28T12:55:52.981" v="934" actId="20577"/>
          <ac:spMkLst>
            <pc:docMk/>
            <pc:sldMk cId="3037449115" sldId="275"/>
            <ac:spMk id="2" creationId="{9D7DCB48-E7B5-EC76-21B6-A97ABF4B25C3}"/>
          </ac:spMkLst>
        </pc:spChg>
        <pc:spChg chg="del">
          <ac:chgData name="Sean Turtle" userId="7fc90af2-7ffe-4e02-b100-99fdf6e7dd0c" providerId="ADAL" clId="{A6978067-F52E-4594-874E-8617A21EB52C}" dt="2026-05-28T12:56:04.161" v="935" actId="478"/>
          <ac:spMkLst>
            <pc:docMk/>
            <pc:sldMk cId="3037449115" sldId="275"/>
            <ac:spMk id="13" creationId="{4055F8E9-48DA-B5F7-86C0-419C20A98F66}"/>
          </ac:spMkLst>
        </pc:spChg>
        <pc:spChg chg="del">
          <ac:chgData name="Sean Turtle" userId="7fc90af2-7ffe-4e02-b100-99fdf6e7dd0c" providerId="ADAL" clId="{A6978067-F52E-4594-874E-8617A21EB52C}" dt="2026-05-28T12:56:04.161" v="935" actId="478"/>
          <ac:spMkLst>
            <pc:docMk/>
            <pc:sldMk cId="3037449115" sldId="275"/>
            <ac:spMk id="14" creationId="{851F113D-75B2-835D-3ECF-B199121BFC16}"/>
          </ac:spMkLst>
        </pc:spChg>
        <pc:spChg chg="del">
          <ac:chgData name="Sean Turtle" userId="7fc90af2-7ffe-4e02-b100-99fdf6e7dd0c" providerId="ADAL" clId="{A6978067-F52E-4594-874E-8617A21EB52C}" dt="2026-05-28T12:56:04.161" v="935" actId="478"/>
          <ac:spMkLst>
            <pc:docMk/>
            <pc:sldMk cId="3037449115" sldId="275"/>
            <ac:spMk id="15" creationId="{5950BA72-C99E-4901-8645-6D07A0608321}"/>
          </ac:spMkLst>
        </pc:spChg>
        <pc:spChg chg="del">
          <ac:chgData name="Sean Turtle" userId="7fc90af2-7ffe-4e02-b100-99fdf6e7dd0c" providerId="ADAL" clId="{A6978067-F52E-4594-874E-8617A21EB52C}" dt="2026-05-28T12:56:04.161" v="935" actId="478"/>
          <ac:spMkLst>
            <pc:docMk/>
            <pc:sldMk cId="3037449115" sldId="275"/>
            <ac:spMk id="16" creationId="{940290B9-8D28-2115-2344-5DD6694B5061}"/>
          </ac:spMkLst>
        </pc:spChg>
        <pc:spChg chg="del">
          <ac:chgData name="Sean Turtle" userId="7fc90af2-7ffe-4e02-b100-99fdf6e7dd0c" providerId="ADAL" clId="{A6978067-F52E-4594-874E-8617A21EB52C}" dt="2026-05-28T12:56:04.161" v="935" actId="478"/>
          <ac:spMkLst>
            <pc:docMk/>
            <pc:sldMk cId="3037449115" sldId="275"/>
            <ac:spMk id="18" creationId="{E304D144-F545-295B-081D-710B196C0FB9}"/>
          </ac:spMkLst>
        </pc:spChg>
        <pc:spChg chg="mod">
          <ac:chgData name="Sean Turtle" userId="7fc90af2-7ffe-4e02-b100-99fdf6e7dd0c" providerId="ADAL" clId="{A6978067-F52E-4594-874E-8617A21EB52C}" dt="2026-05-28T12:57:04.640" v="967" actId="14100"/>
          <ac:spMkLst>
            <pc:docMk/>
            <pc:sldMk cId="3037449115" sldId="275"/>
            <ac:spMk id="20" creationId="{468F06AA-2AAE-42D1-5204-D0875E23336B}"/>
          </ac:spMkLst>
        </pc:spChg>
        <pc:spChg chg="mod">
          <ac:chgData name="Sean Turtle" userId="7fc90af2-7ffe-4e02-b100-99fdf6e7dd0c" providerId="ADAL" clId="{A6978067-F52E-4594-874E-8617A21EB52C}" dt="2026-05-28T12:57:00.025" v="966" actId="14100"/>
          <ac:spMkLst>
            <pc:docMk/>
            <pc:sldMk cId="3037449115" sldId="275"/>
            <ac:spMk id="21" creationId="{FE573F23-7CD4-34E8-F9B1-C5CE83A3A373}"/>
          </ac:spMkLst>
        </pc:spChg>
        <pc:grpChg chg="del">
          <ac:chgData name="Sean Turtle" userId="7fc90af2-7ffe-4e02-b100-99fdf6e7dd0c" providerId="ADAL" clId="{A6978067-F52E-4594-874E-8617A21EB52C}" dt="2026-05-28T12:56:04.161" v="935" actId="478"/>
          <ac:grpSpMkLst>
            <pc:docMk/>
            <pc:sldMk cId="3037449115" sldId="275"/>
            <ac:grpSpMk id="3" creationId="{398A8505-3BAA-E2B7-57A6-CF225E4BB583}"/>
          </ac:grpSpMkLst>
        </pc:grpChg>
        <pc:picChg chg="del">
          <ac:chgData name="Sean Turtle" userId="7fc90af2-7ffe-4e02-b100-99fdf6e7dd0c" providerId="ADAL" clId="{A6978067-F52E-4594-874E-8617A21EB52C}" dt="2026-05-28T12:56:04.161" v="935" actId="478"/>
          <ac:picMkLst>
            <pc:docMk/>
            <pc:sldMk cId="3037449115" sldId="275"/>
            <ac:picMk id="6" creationId="{97D15DB1-78B2-9FA2-91B6-E81F14ED3A53}"/>
          </ac:picMkLst>
        </pc:picChg>
        <pc:picChg chg="del">
          <ac:chgData name="Sean Turtle" userId="7fc90af2-7ffe-4e02-b100-99fdf6e7dd0c" providerId="ADAL" clId="{A6978067-F52E-4594-874E-8617A21EB52C}" dt="2026-05-28T12:56:04.161" v="935" actId="478"/>
          <ac:picMkLst>
            <pc:docMk/>
            <pc:sldMk cId="3037449115" sldId="275"/>
            <ac:picMk id="9" creationId="{19DAA48E-EDAA-E810-0BBD-1B5BCDD4D4CE}"/>
          </ac:picMkLst>
        </pc:picChg>
        <pc:picChg chg="del">
          <ac:chgData name="Sean Turtle" userId="7fc90af2-7ffe-4e02-b100-99fdf6e7dd0c" providerId="ADAL" clId="{A6978067-F52E-4594-874E-8617A21EB52C}" dt="2026-05-28T12:56:04.161" v="935" actId="478"/>
          <ac:picMkLst>
            <pc:docMk/>
            <pc:sldMk cId="3037449115" sldId="275"/>
            <ac:picMk id="12" creationId="{EF56E2FC-DB06-2E19-BCFA-47CB76AD9B72}"/>
          </ac:picMkLst>
        </pc:picChg>
        <pc:picChg chg="del">
          <ac:chgData name="Sean Turtle" userId="7fc90af2-7ffe-4e02-b100-99fdf6e7dd0c" providerId="ADAL" clId="{A6978067-F52E-4594-874E-8617A21EB52C}" dt="2026-05-28T12:56:04.161" v="935" actId="478"/>
          <ac:picMkLst>
            <pc:docMk/>
            <pc:sldMk cId="3037449115" sldId="275"/>
            <ac:picMk id="19" creationId="{E1E37EAD-89A6-FB9E-3976-238CE43A8C9A}"/>
          </ac:picMkLst>
        </pc:picChg>
      </pc:sldChg>
      <pc:sldChg chg="addSp delSp modSp add mod">
        <pc:chgData name="Sean Turtle" userId="7fc90af2-7ffe-4e02-b100-99fdf6e7dd0c" providerId="ADAL" clId="{A6978067-F52E-4594-874E-8617A21EB52C}" dt="2026-05-28T12:59:31.564" v="1005" actId="20577"/>
        <pc:sldMkLst>
          <pc:docMk/>
          <pc:sldMk cId="2090282642" sldId="276"/>
        </pc:sldMkLst>
        <pc:spChg chg="mod">
          <ac:chgData name="Sean Turtle" userId="7fc90af2-7ffe-4e02-b100-99fdf6e7dd0c" providerId="ADAL" clId="{A6978067-F52E-4594-874E-8617A21EB52C}" dt="2026-05-28T12:58:40.215" v="994" actId="20577"/>
          <ac:spMkLst>
            <pc:docMk/>
            <pc:sldMk cId="2090282642" sldId="276"/>
            <ac:spMk id="2" creationId="{28676D9A-F596-E607-B76E-4A8F56AF0F6D}"/>
          </ac:spMkLst>
        </pc:spChg>
        <pc:spChg chg="add mod">
          <ac:chgData name="Sean Turtle" userId="7fc90af2-7ffe-4e02-b100-99fdf6e7dd0c" providerId="ADAL" clId="{A6978067-F52E-4594-874E-8617A21EB52C}" dt="2026-05-28T12:59:31.564" v="1005" actId="20577"/>
          <ac:spMkLst>
            <pc:docMk/>
            <pc:sldMk cId="2090282642" sldId="276"/>
            <ac:spMk id="3" creationId="{EF874779-2498-64A5-0493-AFAACB8EC4EA}"/>
          </ac:spMkLst>
        </pc:spChg>
        <pc:spChg chg="mod">
          <ac:chgData name="Sean Turtle" userId="7fc90af2-7ffe-4e02-b100-99fdf6e7dd0c" providerId="ADAL" clId="{A6978067-F52E-4594-874E-8617A21EB52C}" dt="2026-05-28T12:58:50.987" v="995"/>
          <ac:spMkLst>
            <pc:docMk/>
            <pc:sldMk cId="2090282642" sldId="276"/>
            <ac:spMk id="6" creationId="{7ED29BB6-4A8A-D9B7-DDA2-97A82C243D53}"/>
          </ac:spMkLst>
        </pc:spChg>
        <pc:spChg chg="mod">
          <ac:chgData name="Sean Turtle" userId="7fc90af2-7ffe-4e02-b100-99fdf6e7dd0c" providerId="ADAL" clId="{A6978067-F52E-4594-874E-8617A21EB52C}" dt="2026-05-28T12:58:50.987" v="995"/>
          <ac:spMkLst>
            <pc:docMk/>
            <pc:sldMk cId="2090282642" sldId="276"/>
            <ac:spMk id="7" creationId="{2299DEF7-6B6F-CFAD-5C02-84F78CA5CC31}"/>
          </ac:spMkLst>
        </pc:spChg>
        <pc:spChg chg="del">
          <ac:chgData name="Sean Turtle" userId="7fc90af2-7ffe-4e02-b100-99fdf6e7dd0c" providerId="ADAL" clId="{A6978067-F52E-4594-874E-8617A21EB52C}" dt="2026-05-28T12:58:54.415" v="996" actId="478"/>
          <ac:spMkLst>
            <pc:docMk/>
            <pc:sldMk cId="2090282642" sldId="276"/>
            <ac:spMk id="20" creationId="{A2EF30F7-340B-000F-D23D-5F21F3C7BF46}"/>
          </ac:spMkLst>
        </pc:spChg>
        <pc:spChg chg="del">
          <ac:chgData name="Sean Turtle" userId="7fc90af2-7ffe-4e02-b100-99fdf6e7dd0c" providerId="ADAL" clId="{A6978067-F52E-4594-874E-8617A21EB52C}" dt="2026-05-28T12:58:54.415" v="996" actId="478"/>
          <ac:spMkLst>
            <pc:docMk/>
            <pc:sldMk cId="2090282642" sldId="276"/>
            <ac:spMk id="21" creationId="{C4B73B5B-5C31-3253-BBDA-46D055FDC12E}"/>
          </ac:spMkLst>
        </pc:spChg>
        <pc:grpChg chg="add mod">
          <ac:chgData name="Sean Turtle" userId="7fc90af2-7ffe-4e02-b100-99fdf6e7dd0c" providerId="ADAL" clId="{A6978067-F52E-4594-874E-8617A21EB52C}" dt="2026-05-28T12:59:11.605" v="1001" actId="1076"/>
          <ac:grpSpMkLst>
            <pc:docMk/>
            <pc:sldMk cId="2090282642" sldId="276"/>
            <ac:grpSpMk id="4" creationId="{6485E889-5686-10AC-DDD3-53877497388C}"/>
          </ac:grpSpMkLst>
        </pc:grpChg>
        <pc:picChg chg="mod">
          <ac:chgData name="Sean Turtle" userId="7fc90af2-7ffe-4e02-b100-99fdf6e7dd0c" providerId="ADAL" clId="{A6978067-F52E-4594-874E-8617A21EB52C}" dt="2026-05-28T12:58:50.987" v="995"/>
          <ac:picMkLst>
            <pc:docMk/>
            <pc:sldMk cId="2090282642" sldId="276"/>
            <ac:picMk id="5" creationId="{0A2D1B94-35DB-02C3-12F4-24E8EC578088}"/>
          </ac:picMkLst>
        </pc:picChg>
      </pc:sldChg>
      <pc:sldChg chg="addSp delSp modSp add mod">
        <pc:chgData name="Sean Turtle" userId="7fc90af2-7ffe-4e02-b100-99fdf6e7dd0c" providerId="ADAL" clId="{A6978067-F52E-4594-874E-8617A21EB52C}" dt="2026-05-28T13:07:10.346" v="1150" actId="732"/>
        <pc:sldMkLst>
          <pc:docMk/>
          <pc:sldMk cId="4224784710" sldId="277"/>
        </pc:sldMkLst>
        <pc:spChg chg="mod">
          <ac:chgData name="Sean Turtle" userId="7fc90af2-7ffe-4e02-b100-99fdf6e7dd0c" providerId="ADAL" clId="{A6978067-F52E-4594-874E-8617A21EB52C}" dt="2026-05-28T13:06:30.155" v="1093" actId="14100"/>
          <ac:spMkLst>
            <pc:docMk/>
            <pc:sldMk cId="4224784710" sldId="277"/>
            <ac:spMk id="2" creationId="{4D26B4DA-6656-3065-227A-2806EAD776B2}"/>
          </ac:spMkLst>
        </pc:spChg>
        <pc:spChg chg="del mod">
          <ac:chgData name="Sean Turtle" userId="7fc90af2-7ffe-4e02-b100-99fdf6e7dd0c" providerId="ADAL" clId="{A6978067-F52E-4594-874E-8617A21EB52C}" dt="2026-05-28T13:03:24.590" v="1086" actId="478"/>
          <ac:spMkLst>
            <pc:docMk/>
            <pc:sldMk cId="4224784710" sldId="277"/>
            <ac:spMk id="3" creationId="{4763D5FA-3E77-3765-A16C-98EA72D166A0}"/>
          </ac:spMkLst>
        </pc:spChg>
        <pc:spChg chg="add mod topLvl">
          <ac:chgData name="Sean Turtle" userId="7fc90af2-7ffe-4e02-b100-99fdf6e7dd0c" providerId="ADAL" clId="{A6978067-F52E-4594-874E-8617A21EB52C}" dt="2026-05-28T13:06:50.619" v="1132" actId="14100"/>
          <ac:spMkLst>
            <pc:docMk/>
            <pc:sldMk cId="4224784710" sldId="277"/>
            <ac:spMk id="8" creationId="{A6A626D2-3F91-ABA1-51D1-E3EC3FF564DA}"/>
          </ac:spMkLst>
        </pc:spChg>
        <pc:spChg chg="add mod topLvl">
          <ac:chgData name="Sean Turtle" userId="7fc90af2-7ffe-4e02-b100-99fdf6e7dd0c" providerId="ADAL" clId="{A6978067-F52E-4594-874E-8617A21EB52C}" dt="2026-05-28T13:06:54.506" v="1145" actId="1036"/>
          <ac:spMkLst>
            <pc:docMk/>
            <pc:sldMk cId="4224784710" sldId="277"/>
            <ac:spMk id="9" creationId="{B4344D03-E43F-F2B3-8757-B98F4EAB191A}"/>
          </ac:spMkLst>
        </pc:spChg>
        <pc:grpChg chg="del mod">
          <ac:chgData name="Sean Turtle" userId="7fc90af2-7ffe-4e02-b100-99fdf6e7dd0c" providerId="ADAL" clId="{A6978067-F52E-4594-874E-8617A21EB52C}" dt="2026-05-28T13:02:55.480" v="1080" actId="478"/>
          <ac:grpSpMkLst>
            <pc:docMk/>
            <pc:sldMk cId="4224784710" sldId="277"/>
            <ac:grpSpMk id="4" creationId="{A8A950AE-0B0C-25AC-0882-5057ECD2D008}"/>
          </ac:grpSpMkLst>
        </pc:grpChg>
        <pc:grpChg chg="add del mod">
          <ac:chgData name="Sean Turtle" userId="7fc90af2-7ffe-4e02-b100-99fdf6e7dd0c" providerId="ADAL" clId="{A6978067-F52E-4594-874E-8617A21EB52C}" dt="2026-05-28T13:06:33.777" v="1094" actId="165"/>
          <ac:grpSpMkLst>
            <pc:docMk/>
            <pc:sldMk cId="4224784710" sldId="277"/>
            <ac:grpSpMk id="10" creationId="{0088DD23-835E-E7F3-9829-46D218AC216F}"/>
          </ac:grpSpMkLst>
        </pc:grpChg>
        <pc:picChg chg="add mod modCrop">
          <ac:chgData name="Sean Turtle" userId="7fc90af2-7ffe-4e02-b100-99fdf6e7dd0c" providerId="ADAL" clId="{A6978067-F52E-4594-874E-8617A21EB52C}" dt="2026-05-28T13:07:10.346" v="1150" actId="732"/>
          <ac:picMkLst>
            <pc:docMk/>
            <pc:sldMk cId="4224784710" sldId="277"/>
            <ac:picMk id="11" creationId="{FEB7AFE6-879C-27CA-6F7D-77BA148240D1}"/>
          </ac:picMkLst>
        </pc:picChg>
      </pc:sldChg>
      <pc:sldMasterChg chg="modSldLayout">
        <pc:chgData name="Sean Turtle" userId="7fc90af2-7ffe-4e02-b100-99fdf6e7dd0c" providerId="ADAL" clId="{A6978067-F52E-4594-874E-8617A21EB52C}" dt="2026-05-28T13:25:34.902" v="1217"/>
        <pc:sldMasterMkLst>
          <pc:docMk/>
          <pc:sldMasterMk cId="471237609" sldId="2147483648"/>
        </pc:sldMasterMkLst>
        <pc:sldLayoutChg chg="addSp delSp modSp mod">
          <pc:chgData name="Sean Turtle" userId="7fc90af2-7ffe-4e02-b100-99fdf6e7dd0c" providerId="ADAL" clId="{A6978067-F52E-4594-874E-8617A21EB52C}" dt="2026-05-28T13:23:48.265" v="1170" actId="1076"/>
          <pc:sldLayoutMkLst>
            <pc:docMk/>
            <pc:sldMasterMk cId="471237609" sldId="2147483648"/>
            <pc:sldLayoutMk cId="2785426621" sldId="2147483649"/>
          </pc:sldLayoutMkLst>
          <pc:picChg chg="del">
            <ac:chgData name="Sean Turtle" userId="7fc90af2-7ffe-4e02-b100-99fdf6e7dd0c" providerId="ADAL" clId="{A6978067-F52E-4594-874E-8617A21EB52C}" dt="2026-05-28T13:21:44.343" v="1162" actId="478"/>
            <ac:picMkLst>
              <pc:docMk/>
              <pc:sldMasterMk cId="471237609" sldId="2147483648"/>
              <pc:sldLayoutMk cId="2785426621" sldId="2147483649"/>
              <ac:picMk id="5" creationId="{00000000-0000-0000-0000-000000000000}"/>
            </ac:picMkLst>
          </pc:picChg>
          <pc:picChg chg="add del mod">
            <ac:chgData name="Sean Turtle" userId="7fc90af2-7ffe-4e02-b100-99fdf6e7dd0c" providerId="ADAL" clId="{A6978067-F52E-4594-874E-8617A21EB52C}" dt="2026-05-28T13:23:22.613" v="1165" actId="478"/>
            <ac:picMkLst>
              <pc:docMk/>
              <pc:sldMasterMk cId="471237609" sldId="2147483648"/>
              <pc:sldLayoutMk cId="2785426621" sldId="2147483649"/>
              <ac:picMk id="6" creationId="{93D68644-5B66-866A-06BF-31953349B046}"/>
            </ac:picMkLst>
          </pc:picChg>
          <pc:picChg chg="add mod">
            <ac:chgData name="Sean Turtle" userId="7fc90af2-7ffe-4e02-b100-99fdf6e7dd0c" providerId="ADAL" clId="{A6978067-F52E-4594-874E-8617A21EB52C}" dt="2026-05-28T13:23:48.265" v="1170" actId="1076"/>
            <ac:picMkLst>
              <pc:docMk/>
              <pc:sldMasterMk cId="471237609" sldId="2147483648"/>
              <pc:sldLayoutMk cId="2785426621" sldId="2147483649"/>
              <ac:picMk id="8" creationId="{50E682B2-BB35-98B9-8DBF-DE399E2AE676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14.313" v="1179"/>
          <pc:sldLayoutMkLst>
            <pc:docMk/>
            <pc:sldMasterMk cId="471237609" sldId="2147483648"/>
            <pc:sldLayoutMk cId="3015917063" sldId="2147483650"/>
          </pc:sldLayoutMkLst>
          <pc:picChg chg="del">
            <ac:chgData name="Sean Turtle" userId="7fc90af2-7ffe-4e02-b100-99fdf6e7dd0c" providerId="ADAL" clId="{A6978067-F52E-4594-874E-8617A21EB52C}" dt="2026-05-28T13:24:13.660" v="1178" actId="478"/>
            <ac:picMkLst>
              <pc:docMk/>
              <pc:sldMasterMk cId="471237609" sldId="2147483648"/>
              <pc:sldLayoutMk cId="3015917063" sldId="2147483650"/>
              <ac:picMk id="4" creationId="{00000000-0000-0000-0000-000000000000}"/>
            </ac:picMkLst>
          </pc:picChg>
          <pc:picChg chg="add del mod">
            <ac:chgData name="Sean Turtle" userId="7fc90af2-7ffe-4e02-b100-99fdf6e7dd0c" providerId="ADAL" clId="{A6978067-F52E-4594-874E-8617A21EB52C}" dt="2026-05-28T13:24:12.519" v="1177" actId="21"/>
            <ac:picMkLst>
              <pc:docMk/>
              <pc:sldMasterMk cId="471237609" sldId="2147483648"/>
              <pc:sldLayoutMk cId="3015917063" sldId="2147483650"/>
              <ac:picMk id="5" creationId="{89653DAB-4109-EC1C-1B5D-13D6D9404BAF}"/>
            </ac:picMkLst>
          </pc:picChg>
          <pc:picChg chg="add mod">
            <ac:chgData name="Sean Turtle" userId="7fc90af2-7ffe-4e02-b100-99fdf6e7dd0c" providerId="ADAL" clId="{A6978067-F52E-4594-874E-8617A21EB52C}" dt="2026-05-28T13:24:14.313" v="1179"/>
            <ac:picMkLst>
              <pc:docMk/>
              <pc:sldMasterMk cId="471237609" sldId="2147483648"/>
              <pc:sldLayoutMk cId="3015917063" sldId="2147483650"/>
              <ac:picMk id="6" creationId="{89653DAB-4109-EC1C-1B5D-13D6D9404BAF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5:28.256" v="1215"/>
          <pc:sldLayoutMkLst>
            <pc:docMk/>
            <pc:sldMasterMk cId="471237609" sldId="2147483648"/>
            <pc:sldLayoutMk cId="2661820887" sldId="2147483651"/>
          </pc:sldLayoutMkLst>
          <pc:picChg chg="add mod">
            <ac:chgData name="Sean Turtle" userId="7fc90af2-7ffe-4e02-b100-99fdf6e7dd0c" providerId="ADAL" clId="{A6978067-F52E-4594-874E-8617A21EB52C}" dt="2026-05-28T13:25:28.256" v="1215"/>
            <ac:picMkLst>
              <pc:docMk/>
              <pc:sldMasterMk cId="471237609" sldId="2147483648"/>
              <pc:sldLayoutMk cId="2661820887" sldId="2147483651"/>
              <ac:picMk id="4" creationId="{9684B004-250D-B724-2BFE-4F337A0B2B71}"/>
            </ac:picMkLst>
          </pc:picChg>
          <pc:picChg chg="del">
            <ac:chgData name="Sean Turtle" userId="7fc90af2-7ffe-4e02-b100-99fdf6e7dd0c" providerId="ADAL" clId="{A6978067-F52E-4594-874E-8617A21EB52C}" dt="2026-05-28T13:25:28.005" v="1214" actId="478"/>
            <ac:picMkLst>
              <pc:docMk/>
              <pc:sldMasterMk cId="471237609" sldId="2147483648"/>
              <pc:sldLayoutMk cId="2661820887" sldId="2147483651"/>
              <ac:picMk id="7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42.667" v="1193"/>
          <pc:sldLayoutMkLst>
            <pc:docMk/>
            <pc:sldMasterMk cId="471237609" sldId="2147483648"/>
            <pc:sldLayoutMk cId="871307100" sldId="2147483652"/>
          </pc:sldLayoutMkLst>
          <pc:picChg chg="add mod">
            <ac:chgData name="Sean Turtle" userId="7fc90af2-7ffe-4e02-b100-99fdf6e7dd0c" providerId="ADAL" clId="{A6978067-F52E-4594-874E-8617A21EB52C}" dt="2026-05-28T13:24:42.667" v="1193"/>
            <ac:picMkLst>
              <pc:docMk/>
              <pc:sldMasterMk cId="471237609" sldId="2147483648"/>
              <pc:sldLayoutMk cId="871307100" sldId="2147483652"/>
              <ac:picMk id="5" creationId="{DEFE67AC-EDA7-993E-3966-BBD253359C5A}"/>
            </ac:picMkLst>
          </pc:picChg>
          <pc:picChg chg="del">
            <ac:chgData name="Sean Turtle" userId="7fc90af2-7ffe-4e02-b100-99fdf6e7dd0c" providerId="ADAL" clId="{A6978067-F52E-4594-874E-8617A21EB52C}" dt="2026-05-28T13:24:42.438" v="1192" actId="478"/>
            <ac:picMkLst>
              <pc:docMk/>
              <pc:sldMasterMk cId="471237609" sldId="2147483648"/>
              <pc:sldLayoutMk cId="871307100" sldId="2147483652"/>
              <ac:picMk id="7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49.135" v="1197"/>
          <pc:sldLayoutMkLst>
            <pc:docMk/>
            <pc:sldMasterMk cId="471237609" sldId="2147483648"/>
            <pc:sldLayoutMk cId="2387675828" sldId="2147483653"/>
          </pc:sldLayoutMkLst>
          <pc:picChg chg="add mod">
            <ac:chgData name="Sean Turtle" userId="7fc90af2-7ffe-4e02-b100-99fdf6e7dd0c" providerId="ADAL" clId="{A6978067-F52E-4594-874E-8617A21EB52C}" dt="2026-05-28T13:24:49.135" v="1197"/>
            <ac:picMkLst>
              <pc:docMk/>
              <pc:sldMasterMk cId="471237609" sldId="2147483648"/>
              <pc:sldLayoutMk cId="2387675828" sldId="2147483653"/>
              <ac:picMk id="7" creationId="{70D999AE-EDDE-D2CD-C8CE-9B1253211D85}"/>
            </ac:picMkLst>
          </pc:picChg>
          <pc:picChg chg="del">
            <ac:chgData name="Sean Turtle" userId="7fc90af2-7ffe-4e02-b100-99fdf6e7dd0c" providerId="ADAL" clId="{A6978067-F52E-4594-874E-8617A21EB52C}" dt="2026-05-28T13:24:48.846" v="1196" actId="478"/>
            <ac:picMkLst>
              <pc:docMk/>
              <pc:sldMasterMk cId="471237609" sldId="2147483648"/>
              <pc:sldLayoutMk cId="2387675828" sldId="2147483653"/>
              <ac:picMk id="8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52.086" v="1199"/>
          <pc:sldLayoutMkLst>
            <pc:docMk/>
            <pc:sldMasterMk cId="471237609" sldId="2147483648"/>
            <pc:sldLayoutMk cId="3397649010" sldId="2147483654"/>
          </pc:sldLayoutMkLst>
          <pc:picChg chg="add mod">
            <ac:chgData name="Sean Turtle" userId="7fc90af2-7ffe-4e02-b100-99fdf6e7dd0c" providerId="ADAL" clId="{A6978067-F52E-4594-874E-8617A21EB52C}" dt="2026-05-28T13:24:52.086" v="1199"/>
            <ac:picMkLst>
              <pc:docMk/>
              <pc:sldMasterMk cId="471237609" sldId="2147483648"/>
              <pc:sldLayoutMk cId="3397649010" sldId="2147483654"/>
              <ac:picMk id="3" creationId="{7840C5F2-B031-E570-CE7C-D1FF11CCB048}"/>
            </ac:picMkLst>
          </pc:picChg>
          <pc:picChg chg="del">
            <ac:chgData name="Sean Turtle" userId="7fc90af2-7ffe-4e02-b100-99fdf6e7dd0c" providerId="ADAL" clId="{A6978067-F52E-4594-874E-8617A21EB52C}" dt="2026-05-28T13:24:51.836" v="1198" actId="478"/>
            <ac:picMkLst>
              <pc:docMk/>
              <pc:sldMasterMk cId="471237609" sldId="2147483648"/>
              <pc:sldLayoutMk cId="3397649010" sldId="2147483654"/>
              <ac:picMk id="4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5:07.092" v="1207"/>
          <pc:sldLayoutMkLst>
            <pc:docMk/>
            <pc:sldMasterMk cId="471237609" sldId="2147483648"/>
            <pc:sldLayoutMk cId="1779953016" sldId="2147483656"/>
          </pc:sldLayoutMkLst>
          <pc:picChg chg="add mod">
            <ac:chgData name="Sean Turtle" userId="7fc90af2-7ffe-4e02-b100-99fdf6e7dd0c" providerId="ADAL" clId="{A6978067-F52E-4594-874E-8617A21EB52C}" dt="2026-05-28T13:25:07.092" v="1207"/>
            <ac:picMkLst>
              <pc:docMk/>
              <pc:sldMasterMk cId="471237609" sldId="2147483648"/>
              <pc:sldLayoutMk cId="1779953016" sldId="2147483656"/>
              <ac:picMk id="5" creationId="{B1E64C27-9173-599F-51F3-144DF77D41D7}"/>
            </ac:picMkLst>
          </pc:picChg>
          <pc:picChg chg="del">
            <ac:chgData name="Sean Turtle" userId="7fc90af2-7ffe-4e02-b100-99fdf6e7dd0c" providerId="ADAL" clId="{A6978067-F52E-4594-874E-8617A21EB52C}" dt="2026-05-28T13:25:06.853" v="1206" actId="478"/>
            <ac:picMkLst>
              <pc:docMk/>
              <pc:sldMasterMk cId="471237609" sldId="2147483648"/>
              <pc:sldLayoutMk cId="1779953016" sldId="2147483656"/>
              <ac:picMk id="6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5:09.919" v="1209"/>
          <pc:sldLayoutMkLst>
            <pc:docMk/>
            <pc:sldMasterMk cId="471237609" sldId="2147483648"/>
            <pc:sldLayoutMk cId="92549372" sldId="2147483657"/>
          </pc:sldLayoutMkLst>
          <pc:picChg chg="add mod">
            <ac:chgData name="Sean Turtle" userId="7fc90af2-7ffe-4e02-b100-99fdf6e7dd0c" providerId="ADAL" clId="{A6978067-F52E-4594-874E-8617A21EB52C}" dt="2026-05-28T13:25:09.919" v="1209"/>
            <ac:picMkLst>
              <pc:docMk/>
              <pc:sldMasterMk cId="471237609" sldId="2147483648"/>
              <pc:sldLayoutMk cId="92549372" sldId="2147483657"/>
              <ac:picMk id="5" creationId="{707A9EE4-C006-FF99-4C07-3CF82930B5AD}"/>
            </ac:picMkLst>
          </pc:picChg>
          <pc:picChg chg="del">
            <ac:chgData name="Sean Turtle" userId="7fc90af2-7ffe-4e02-b100-99fdf6e7dd0c" providerId="ADAL" clId="{A6978067-F52E-4594-874E-8617A21EB52C}" dt="2026-05-28T13:25:09.622" v="1208" actId="478"/>
            <ac:picMkLst>
              <pc:docMk/>
              <pc:sldMasterMk cId="471237609" sldId="2147483648"/>
              <pc:sldLayoutMk cId="92549372" sldId="2147483657"/>
              <ac:picMk id="6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5:13.767" v="1211"/>
          <pc:sldLayoutMkLst>
            <pc:docMk/>
            <pc:sldMasterMk cId="471237609" sldId="2147483648"/>
            <pc:sldLayoutMk cId="2418032739" sldId="2147483658"/>
          </pc:sldLayoutMkLst>
          <pc:picChg chg="add mod">
            <ac:chgData name="Sean Turtle" userId="7fc90af2-7ffe-4e02-b100-99fdf6e7dd0c" providerId="ADAL" clId="{A6978067-F52E-4594-874E-8617A21EB52C}" dt="2026-05-28T13:25:13.767" v="1211"/>
            <ac:picMkLst>
              <pc:docMk/>
              <pc:sldMasterMk cId="471237609" sldId="2147483648"/>
              <pc:sldLayoutMk cId="2418032739" sldId="2147483658"/>
              <ac:picMk id="4" creationId="{7AD61AA6-55A9-3B91-3A94-F7D14B419B6D}"/>
            </ac:picMkLst>
          </pc:picChg>
          <pc:picChg chg="del">
            <ac:chgData name="Sean Turtle" userId="7fc90af2-7ffe-4e02-b100-99fdf6e7dd0c" providerId="ADAL" clId="{A6978067-F52E-4594-874E-8617A21EB52C}" dt="2026-05-28T13:25:13.477" v="1210" actId="478"/>
            <ac:picMkLst>
              <pc:docMk/>
              <pc:sldMasterMk cId="471237609" sldId="2147483648"/>
              <pc:sldLayoutMk cId="2418032739" sldId="2147483658"/>
              <ac:picMk id="5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5:16.853" v="1213"/>
          <pc:sldLayoutMkLst>
            <pc:docMk/>
            <pc:sldMasterMk cId="471237609" sldId="2147483648"/>
            <pc:sldLayoutMk cId="2761461876" sldId="2147483659"/>
          </pc:sldLayoutMkLst>
          <pc:picChg chg="add mod">
            <ac:chgData name="Sean Turtle" userId="7fc90af2-7ffe-4e02-b100-99fdf6e7dd0c" providerId="ADAL" clId="{A6978067-F52E-4594-874E-8617A21EB52C}" dt="2026-05-28T13:25:16.853" v="1213"/>
            <ac:picMkLst>
              <pc:docMk/>
              <pc:sldMasterMk cId="471237609" sldId="2147483648"/>
              <pc:sldLayoutMk cId="2761461876" sldId="2147483659"/>
              <ac:picMk id="4" creationId="{A9815994-DBC7-C0C9-4F35-78F92180E33A}"/>
            </ac:picMkLst>
          </pc:picChg>
          <pc:picChg chg="del">
            <ac:chgData name="Sean Turtle" userId="7fc90af2-7ffe-4e02-b100-99fdf6e7dd0c" providerId="ADAL" clId="{A6978067-F52E-4594-874E-8617A21EB52C}" dt="2026-05-28T13:25:16.615" v="1212" actId="478"/>
            <ac:picMkLst>
              <pc:docMk/>
              <pc:sldMasterMk cId="471237609" sldId="2147483648"/>
              <pc:sldLayoutMk cId="2761461876" sldId="2147483659"/>
              <ac:picMk id="5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18.884" v="1181"/>
          <pc:sldLayoutMkLst>
            <pc:docMk/>
            <pc:sldMasterMk cId="471237609" sldId="2147483648"/>
            <pc:sldLayoutMk cId="2126385627" sldId="2147483660"/>
          </pc:sldLayoutMkLst>
          <pc:picChg chg="add mod">
            <ac:chgData name="Sean Turtle" userId="7fc90af2-7ffe-4e02-b100-99fdf6e7dd0c" providerId="ADAL" clId="{A6978067-F52E-4594-874E-8617A21EB52C}" dt="2026-05-28T13:24:18.884" v="1181"/>
            <ac:picMkLst>
              <pc:docMk/>
              <pc:sldMasterMk cId="471237609" sldId="2147483648"/>
              <pc:sldLayoutMk cId="2126385627" sldId="2147483660"/>
              <ac:picMk id="4" creationId="{20086BB4-1002-C2D3-32C8-4B761AF5AB3C}"/>
            </ac:picMkLst>
          </pc:picChg>
          <pc:picChg chg="del">
            <ac:chgData name="Sean Turtle" userId="7fc90af2-7ffe-4e02-b100-99fdf6e7dd0c" providerId="ADAL" clId="{A6978067-F52E-4594-874E-8617A21EB52C}" dt="2026-05-28T13:24:18.656" v="1180" actId="478"/>
            <ac:picMkLst>
              <pc:docMk/>
              <pc:sldMasterMk cId="471237609" sldId="2147483648"/>
              <pc:sldLayoutMk cId="2126385627" sldId="2147483660"/>
              <ac:picMk id="5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25.404" v="1185"/>
          <pc:sldLayoutMkLst>
            <pc:docMk/>
            <pc:sldMasterMk cId="471237609" sldId="2147483648"/>
            <pc:sldLayoutMk cId="1773521798" sldId="2147483661"/>
          </pc:sldLayoutMkLst>
          <pc:picChg chg="add mod">
            <ac:chgData name="Sean Turtle" userId="7fc90af2-7ffe-4e02-b100-99fdf6e7dd0c" providerId="ADAL" clId="{A6978067-F52E-4594-874E-8617A21EB52C}" dt="2026-05-28T13:24:25.404" v="1185"/>
            <ac:picMkLst>
              <pc:docMk/>
              <pc:sldMasterMk cId="471237609" sldId="2147483648"/>
              <pc:sldLayoutMk cId="1773521798" sldId="2147483661"/>
              <ac:picMk id="4" creationId="{1E342AB3-4AC4-89B8-2129-071CD955E551}"/>
            </ac:picMkLst>
          </pc:picChg>
          <pc:picChg chg="del">
            <ac:chgData name="Sean Turtle" userId="7fc90af2-7ffe-4e02-b100-99fdf6e7dd0c" providerId="ADAL" clId="{A6978067-F52E-4594-874E-8617A21EB52C}" dt="2026-05-28T13:24:25.206" v="1184" actId="478"/>
            <ac:picMkLst>
              <pc:docMk/>
              <pc:sldMasterMk cId="471237609" sldId="2147483648"/>
              <pc:sldLayoutMk cId="1773521798" sldId="2147483661"/>
              <ac:picMk id="5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36.322" v="1189"/>
          <pc:sldLayoutMkLst>
            <pc:docMk/>
            <pc:sldMasterMk cId="471237609" sldId="2147483648"/>
            <pc:sldLayoutMk cId="1406953889" sldId="2147483662"/>
          </pc:sldLayoutMkLst>
          <pc:picChg chg="add mod">
            <ac:chgData name="Sean Turtle" userId="7fc90af2-7ffe-4e02-b100-99fdf6e7dd0c" providerId="ADAL" clId="{A6978067-F52E-4594-874E-8617A21EB52C}" dt="2026-05-28T13:24:36.322" v="1189"/>
            <ac:picMkLst>
              <pc:docMk/>
              <pc:sldMasterMk cId="471237609" sldId="2147483648"/>
              <pc:sldLayoutMk cId="1406953889" sldId="2147483662"/>
              <ac:picMk id="4" creationId="{EA4B22C1-47FE-79A3-161B-28590C82D50D}"/>
            </ac:picMkLst>
          </pc:picChg>
          <pc:picChg chg="del">
            <ac:chgData name="Sean Turtle" userId="7fc90af2-7ffe-4e02-b100-99fdf6e7dd0c" providerId="ADAL" clId="{A6978067-F52E-4594-874E-8617A21EB52C}" dt="2026-05-28T13:24:36.095" v="1188" actId="478"/>
            <ac:picMkLst>
              <pc:docMk/>
              <pc:sldMasterMk cId="471237609" sldId="2147483648"/>
              <pc:sldLayoutMk cId="1406953889" sldId="2147483662"/>
              <ac:picMk id="7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56.035" v="1201"/>
          <pc:sldLayoutMkLst>
            <pc:docMk/>
            <pc:sldMasterMk cId="471237609" sldId="2147483648"/>
            <pc:sldLayoutMk cId="2343459253" sldId="2147483663"/>
          </pc:sldLayoutMkLst>
          <pc:picChg chg="add mod">
            <ac:chgData name="Sean Turtle" userId="7fc90af2-7ffe-4e02-b100-99fdf6e7dd0c" providerId="ADAL" clId="{A6978067-F52E-4594-874E-8617A21EB52C}" dt="2026-05-28T13:24:56.035" v="1201"/>
            <ac:picMkLst>
              <pc:docMk/>
              <pc:sldMasterMk cId="471237609" sldId="2147483648"/>
              <pc:sldLayoutMk cId="2343459253" sldId="2147483663"/>
              <ac:picMk id="2" creationId="{2C2FD522-0E1D-3D13-5689-7564C1798C82}"/>
            </ac:picMkLst>
          </pc:picChg>
          <pc:picChg chg="del">
            <ac:chgData name="Sean Turtle" userId="7fc90af2-7ffe-4e02-b100-99fdf6e7dd0c" providerId="ADAL" clId="{A6978067-F52E-4594-874E-8617A21EB52C}" dt="2026-05-28T13:24:55.781" v="1200" actId="478"/>
            <ac:picMkLst>
              <pc:docMk/>
              <pc:sldMasterMk cId="471237609" sldId="2147483648"/>
              <pc:sldLayoutMk cId="2343459253" sldId="2147483663"/>
              <ac:picMk id="5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59.347" v="1203"/>
          <pc:sldLayoutMkLst>
            <pc:docMk/>
            <pc:sldMasterMk cId="471237609" sldId="2147483648"/>
            <pc:sldLayoutMk cId="615911413" sldId="2147483664"/>
          </pc:sldLayoutMkLst>
          <pc:picChg chg="add mod">
            <ac:chgData name="Sean Turtle" userId="7fc90af2-7ffe-4e02-b100-99fdf6e7dd0c" providerId="ADAL" clId="{A6978067-F52E-4594-874E-8617A21EB52C}" dt="2026-05-28T13:24:59.347" v="1203"/>
            <ac:picMkLst>
              <pc:docMk/>
              <pc:sldMasterMk cId="471237609" sldId="2147483648"/>
              <pc:sldLayoutMk cId="615911413" sldId="2147483664"/>
              <ac:picMk id="4" creationId="{34C1F62A-E195-D2FC-0A2E-F9A73C0B5586}"/>
            </ac:picMkLst>
          </pc:picChg>
          <pc:picChg chg="del">
            <ac:chgData name="Sean Turtle" userId="7fc90af2-7ffe-4e02-b100-99fdf6e7dd0c" providerId="ADAL" clId="{A6978067-F52E-4594-874E-8617A21EB52C}" dt="2026-05-28T13:24:59.119" v="1202" actId="478"/>
            <ac:picMkLst>
              <pc:docMk/>
              <pc:sldMasterMk cId="471237609" sldId="2147483648"/>
              <pc:sldLayoutMk cId="615911413" sldId="2147483664"/>
              <ac:picMk id="6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5:34.902" v="1217"/>
          <pc:sldLayoutMkLst>
            <pc:docMk/>
            <pc:sldMasterMk cId="471237609" sldId="2147483648"/>
            <pc:sldLayoutMk cId="2781216826" sldId="2147483665"/>
          </pc:sldLayoutMkLst>
          <pc:picChg chg="add mod">
            <ac:chgData name="Sean Turtle" userId="7fc90af2-7ffe-4e02-b100-99fdf6e7dd0c" providerId="ADAL" clId="{A6978067-F52E-4594-874E-8617A21EB52C}" dt="2026-05-28T13:25:34.902" v="1217"/>
            <ac:picMkLst>
              <pc:docMk/>
              <pc:sldMasterMk cId="471237609" sldId="2147483648"/>
              <pc:sldLayoutMk cId="2781216826" sldId="2147483665"/>
              <ac:picMk id="2" creationId="{DB6DBF60-9C7D-0039-D787-0CB022CD0B7F}"/>
            </ac:picMkLst>
          </pc:picChg>
          <pc:picChg chg="del">
            <ac:chgData name="Sean Turtle" userId="7fc90af2-7ffe-4e02-b100-99fdf6e7dd0c" providerId="ADAL" clId="{A6978067-F52E-4594-874E-8617A21EB52C}" dt="2026-05-28T13:25:34.663" v="1216" actId="478"/>
            <ac:picMkLst>
              <pc:docMk/>
              <pc:sldMasterMk cId="471237609" sldId="2147483648"/>
              <pc:sldLayoutMk cId="2781216826" sldId="2147483665"/>
              <ac:picMk id="4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39.785" v="1191"/>
          <pc:sldLayoutMkLst>
            <pc:docMk/>
            <pc:sldMasterMk cId="471237609" sldId="2147483648"/>
            <pc:sldLayoutMk cId="433987525" sldId="2147483666"/>
          </pc:sldLayoutMkLst>
          <pc:picChg chg="add mod">
            <ac:chgData name="Sean Turtle" userId="7fc90af2-7ffe-4e02-b100-99fdf6e7dd0c" providerId="ADAL" clId="{A6978067-F52E-4594-874E-8617A21EB52C}" dt="2026-05-28T13:24:39.785" v="1191"/>
            <ac:picMkLst>
              <pc:docMk/>
              <pc:sldMasterMk cId="471237609" sldId="2147483648"/>
              <pc:sldLayoutMk cId="433987525" sldId="2147483666"/>
              <ac:picMk id="4" creationId="{2B3BD3D4-838D-5EBF-005C-D5BDAA0F3EB8}"/>
            </ac:picMkLst>
          </pc:picChg>
          <pc:picChg chg="del">
            <ac:chgData name="Sean Turtle" userId="7fc90af2-7ffe-4e02-b100-99fdf6e7dd0c" providerId="ADAL" clId="{A6978067-F52E-4594-874E-8617A21EB52C}" dt="2026-05-28T13:24:39.390" v="1190" actId="478"/>
            <ac:picMkLst>
              <pc:docMk/>
              <pc:sldMasterMk cId="471237609" sldId="2147483648"/>
              <pc:sldLayoutMk cId="433987525" sldId="2147483666"/>
              <ac:picMk id="7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22.390" v="1183"/>
          <pc:sldLayoutMkLst>
            <pc:docMk/>
            <pc:sldMasterMk cId="471237609" sldId="2147483648"/>
            <pc:sldLayoutMk cId="2860105784" sldId="2147483667"/>
          </pc:sldLayoutMkLst>
          <pc:picChg chg="add mod">
            <ac:chgData name="Sean Turtle" userId="7fc90af2-7ffe-4e02-b100-99fdf6e7dd0c" providerId="ADAL" clId="{A6978067-F52E-4594-874E-8617A21EB52C}" dt="2026-05-28T13:24:22.390" v="1183"/>
            <ac:picMkLst>
              <pc:docMk/>
              <pc:sldMasterMk cId="471237609" sldId="2147483648"/>
              <pc:sldLayoutMk cId="2860105784" sldId="2147483667"/>
              <ac:picMk id="2" creationId="{089B7CFA-6A0E-B28C-E2C6-812420982130}"/>
            </ac:picMkLst>
          </pc:picChg>
          <pc:picChg chg="del">
            <ac:chgData name="Sean Turtle" userId="7fc90af2-7ffe-4e02-b100-99fdf6e7dd0c" providerId="ADAL" clId="{A6978067-F52E-4594-874E-8617A21EB52C}" dt="2026-05-28T13:24:22.223" v="1182" actId="478"/>
            <ac:picMkLst>
              <pc:docMk/>
              <pc:sldMasterMk cId="471237609" sldId="2147483648"/>
              <pc:sldLayoutMk cId="2860105784" sldId="2147483667"/>
              <ac:picMk id="5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28.672" v="1187"/>
          <pc:sldLayoutMkLst>
            <pc:docMk/>
            <pc:sldMasterMk cId="471237609" sldId="2147483648"/>
            <pc:sldLayoutMk cId="226633355" sldId="2147483668"/>
          </pc:sldLayoutMkLst>
          <pc:picChg chg="add mod">
            <ac:chgData name="Sean Turtle" userId="7fc90af2-7ffe-4e02-b100-99fdf6e7dd0c" providerId="ADAL" clId="{A6978067-F52E-4594-874E-8617A21EB52C}" dt="2026-05-28T13:24:28.672" v="1187"/>
            <ac:picMkLst>
              <pc:docMk/>
              <pc:sldMasterMk cId="471237609" sldId="2147483648"/>
              <pc:sldLayoutMk cId="226633355" sldId="2147483668"/>
              <ac:picMk id="2" creationId="{CFC944A3-8FB1-7F5C-6526-1DC3021A8EEB}"/>
            </ac:picMkLst>
          </pc:picChg>
          <pc:picChg chg="del">
            <ac:chgData name="Sean Turtle" userId="7fc90af2-7ffe-4e02-b100-99fdf6e7dd0c" providerId="ADAL" clId="{A6978067-F52E-4594-874E-8617A21EB52C}" dt="2026-05-28T13:24:28.358" v="1186" actId="478"/>
            <ac:picMkLst>
              <pc:docMk/>
              <pc:sldMasterMk cId="471237609" sldId="2147483648"/>
              <pc:sldLayoutMk cId="226633355" sldId="2147483668"/>
              <ac:picMk id="5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4:46.128" v="1195"/>
          <pc:sldLayoutMkLst>
            <pc:docMk/>
            <pc:sldMasterMk cId="471237609" sldId="2147483648"/>
            <pc:sldLayoutMk cId="2709135790" sldId="2147483670"/>
          </pc:sldLayoutMkLst>
          <pc:picChg chg="add mod">
            <ac:chgData name="Sean Turtle" userId="7fc90af2-7ffe-4e02-b100-99fdf6e7dd0c" providerId="ADAL" clId="{A6978067-F52E-4594-874E-8617A21EB52C}" dt="2026-05-28T13:24:46.128" v="1195"/>
            <ac:picMkLst>
              <pc:docMk/>
              <pc:sldMasterMk cId="471237609" sldId="2147483648"/>
              <pc:sldLayoutMk cId="2709135790" sldId="2147483670"/>
              <ac:picMk id="2" creationId="{4F886336-4B89-EA44-6718-2B7692C1F64D}"/>
            </ac:picMkLst>
          </pc:picChg>
          <pc:picChg chg="del">
            <ac:chgData name="Sean Turtle" userId="7fc90af2-7ffe-4e02-b100-99fdf6e7dd0c" providerId="ADAL" clId="{A6978067-F52E-4594-874E-8617A21EB52C}" dt="2026-05-28T13:24:45.814" v="1194" actId="478"/>
            <ac:picMkLst>
              <pc:docMk/>
              <pc:sldMasterMk cId="471237609" sldId="2147483648"/>
              <pc:sldLayoutMk cId="2709135790" sldId="2147483670"/>
              <ac:picMk id="11" creationId="{00000000-0000-0000-0000-000000000000}"/>
            </ac:picMkLst>
          </pc:picChg>
        </pc:sldLayoutChg>
        <pc:sldLayoutChg chg="addSp delSp modSp mod">
          <pc:chgData name="Sean Turtle" userId="7fc90af2-7ffe-4e02-b100-99fdf6e7dd0c" providerId="ADAL" clId="{A6978067-F52E-4594-874E-8617A21EB52C}" dt="2026-05-28T13:25:03.699" v="1205"/>
          <pc:sldLayoutMkLst>
            <pc:docMk/>
            <pc:sldMasterMk cId="471237609" sldId="2147483648"/>
            <pc:sldLayoutMk cId="4082436157" sldId="2147483671"/>
          </pc:sldLayoutMkLst>
          <pc:picChg chg="add mod">
            <ac:chgData name="Sean Turtle" userId="7fc90af2-7ffe-4e02-b100-99fdf6e7dd0c" providerId="ADAL" clId="{A6978067-F52E-4594-874E-8617A21EB52C}" dt="2026-05-28T13:25:03.699" v="1205"/>
            <ac:picMkLst>
              <pc:docMk/>
              <pc:sldMasterMk cId="471237609" sldId="2147483648"/>
              <pc:sldLayoutMk cId="4082436157" sldId="2147483671"/>
              <ac:picMk id="2" creationId="{BE0FD7C8-9C66-AA1A-2812-38848E84F08F}"/>
            </ac:picMkLst>
          </pc:picChg>
          <pc:picChg chg="del">
            <ac:chgData name="Sean Turtle" userId="7fc90af2-7ffe-4e02-b100-99fdf6e7dd0c" providerId="ADAL" clId="{A6978067-F52E-4594-874E-8617A21EB52C}" dt="2026-05-28T13:25:03.485" v="1204" actId="478"/>
            <ac:picMkLst>
              <pc:docMk/>
              <pc:sldMasterMk cId="471237609" sldId="2147483648"/>
              <pc:sldLayoutMk cId="4082436157" sldId="2147483671"/>
              <ac:picMk id="5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20100-B157-4F87-B2A1-6D32784FB95C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33D3-E3B9-4CF3-959C-F7DEBAD072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636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2A76-53F3-4669-819E-20F0B73E21C4}" type="datetimeFigureOut">
              <a:rPr lang="en-GB" smtClean="0"/>
              <a:t>28/05/2026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73AEA-E006-4AC7-A71D-8090CFBDD3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92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153" y="1736725"/>
            <a:ext cx="9576560" cy="16920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title here in 60pt Merriweather font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5325" y="3368040"/>
            <a:ext cx="9577388" cy="931862"/>
          </a:xfrm>
        </p:spPr>
        <p:txBody>
          <a:bodyPr>
            <a:no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 (up to 2 lines) in 30pt Merriweather font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199063"/>
            <a:ext cx="4343206" cy="3968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5655894"/>
            <a:ext cx="4343206" cy="396875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Job role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682B2-BB35-98B9-8DBF-DE399E2AE6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201" y="183886"/>
            <a:ext cx="1139551" cy="11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266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9938213" cy="12588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1" y="1741487"/>
            <a:ext cx="4788000" cy="44592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175" y="1741487"/>
            <a:ext cx="4788000" cy="4459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E67AC-EDA7-993E-3966-BBD253359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0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4" userDrawn="1">
          <p15:clr>
            <a:srgbClr val="FBAE40"/>
          </p15:clr>
        </p15:guide>
        <p15:guide id="2" pos="325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landscape imag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79332" y="333375"/>
            <a:ext cx="4221607" cy="281440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559365" y="333375"/>
            <a:ext cx="4221607" cy="281440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79332" y="3386983"/>
            <a:ext cx="4221607" cy="281440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9365" y="3386983"/>
            <a:ext cx="4221607" cy="281440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886336-4B89-EA44-6718-2B7692C1F6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3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32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26782"/>
            <a:ext cx="9938212" cy="126548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736725"/>
            <a:ext cx="4788000" cy="76835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3" y="2505075"/>
            <a:ext cx="4788000" cy="3695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5175" y="1736725"/>
            <a:ext cx="4788000" cy="76835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5175" y="2505075"/>
            <a:ext cx="4788000" cy="3695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999AE-EDDE-D2CD-C8CE-9B1253211D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75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4" userDrawn="1">
          <p15:clr>
            <a:srgbClr val="FBAE40"/>
          </p15:clr>
        </p15:guide>
        <p15:guide id="2" pos="32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9937750" cy="12588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0C5F2-B031-E570-CE7C-D1FF11CCB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4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sideba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286424"/>
            <a:ext cx="760716" cy="7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2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79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9937750" cy="12588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34963" y="1736725"/>
            <a:ext cx="9937750" cy="4464050"/>
          </a:xfrm>
        </p:spPr>
        <p:txBody>
          <a:bodyPr/>
          <a:lstStyle/>
          <a:p>
            <a:r>
              <a:rPr lang="en-GB"/>
              <a:t>Click icon to add table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2FD522-0E1D-3D13-5689-7564C1798C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9937752" cy="12588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Table Example (for reference)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34963" y="5505450"/>
            <a:ext cx="72564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/>
              <a:t>Choose Medium Style 2 Accent 2 from Table Tools/Design</a:t>
            </a:r>
            <a:endParaRPr lang="en-GB" dirty="0"/>
          </a:p>
        </p:txBody>
      </p:sp>
      <p:graphicFrame>
        <p:nvGraphicFramePr>
          <p:cNvPr id="8" name="Table Placeholder 5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69573717"/>
              </p:ext>
            </p:extLst>
          </p:nvPr>
        </p:nvGraphicFramePr>
        <p:xfrm>
          <a:off x="334963" y="1736725"/>
          <a:ext cx="9937752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292">
                  <a:extLst>
                    <a:ext uri="{9D8B030D-6E8A-4147-A177-3AD203B41FA5}">
                      <a16:colId xmlns:a16="http://schemas.microsoft.com/office/drawing/2014/main" val="1809247748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495109817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180963554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198412345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3448187031"/>
                    </a:ext>
                  </a:extLst>
                </a:gridCol>
                <a:gridCol w="1656292">
                  <a:extLst>
                    <a:ext uri="{9D8B030D-6E8A-4147-A177-3AD203B41FA5}">
                      <a16:colId xmlns:a16="http://schemas.microsoft.com/office/drawing/2014/main" val="150471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19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1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072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9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568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2453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4C1F62A-E195-D2FC-0A2E-F9A73C0B55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1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9937752" cy="12588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Box out text example (for reference)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963" y="1736725"/>
            <a:ext cx="9937750" cy="2856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80000" tIns="180000" rIns="180000" b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Box out text</a:t>
            </a:r>
            <a:br>
              <a:rPr lang="en-GB" dirty="0"/>
            </a:br>
            <a:r>
              <a:rPr lang="en-GB" dirty="0"/>
              <a:t>Shape fill – Purple, Accent 4, Lighter 80%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Text inset margins Left: 0.5cm, Right: 0.5cm, Top: 0.5cm,</a:t>
            </a:r>
            <a:r>
              <a:rPr lang="en-GB" baseline="0" dirty="0"/>
              <a:t> Bottom: 0.5cm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Box out text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Box out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Box out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Box out text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FD7C8-9C66-AA1A-2812-38848E84F0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36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800" y="3369600"/>
            <a:ext cx="9577912" cy="931862"/>
          </a:xfrm>
        </p:spPr>
        <p:txBody>
          <a:bodyPr>
            <a:noAutofit/>
          </a:bodyPr>
          <a:lstStyle>
            <a:lvl1pPr marL="0" indent="0" algn="l"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here (up to 2 lines) in 30pt Merriweather font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94799" y="1736725"/>
            <a:ext cx="9577913" cy="1678128"/>
          </a:xfr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6DBF60-9C7D-0039-D787-0CB022CD0B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201" y="183886"/>
            <a:ext cx="1139551" cy="11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1" y="333375"/>
            <a:ext cx="9937753" cy="12588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 (up to 2 lines) in Merriweather font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2" y="1749425"/>
            <a:ext cx="9937752" cy="4451350"/>
          </a:xfrm>
        </p:spPr>
        <p:txBody>
          <a:bodyPr/>
          <a:lstStyle>
            <a:lvl1pPr marL="179388" indent="-179388">
              <a:defRPr sz="1600"/>
            </a:lvl1pPr>
            <a:lvl2pPr marL="630238" indent="-173038">
              <a:defRPr sz="1600"/>
            </a:lvl2pPr>
            <a:lvl3pPr marL="1071563" indent="-157163">
              <a:defRPr sz="1600"/>
            </a:lvl3pPr>
            <a:lvl4pPr marL="1524000" indent="-152400">
              <a:defRPr sz="1600"/>
            </a:lvl4pPr>
            <a:lvl5pPr marL="1976438" indent="-147638"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53DAB-4109-EC1C-1B5D-13D6D9404B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4788000" cy="1258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175" y="333375"/>
            <a:ext cx="4788000" cy="5867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962" y="1736725"/>
            <a:ext cx="4788000" cy="4464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64C27-9173-599F-51F3-144DF77D4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5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6"/>
            <a:ext cx="4788000" cy="1258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5175" y="333375"/>
            <a:ext cx="4788000" cy="5867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962" y="1736725"/>
            <a:ext cx="4788000" cy="4464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A9EE4-C006-FF99-4C07-3CF82930B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61AA6-55A9-3B91-3A94-F7D14B419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32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487" y="333375"/>
            <a:ext cx="1546226" cy="5759450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333375"/>
            <a:ext cx="8100000" cy="5759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15994-DBC7-C0C9-4F35-78F92180E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-colum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2" y="333375"/>
            <a:ext cx="9937751" cy="12588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 (up to 2 lines) in Merriweather font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962" y="1749425"/>
            <a:ext cx="9937752" cy="44513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One column.</a:t>
            </a:r>
          </a:p>
          <a:p>
            <a:pPr lvl="0"/>
            <a:r>
              <a:rPr lang="en-US" dirty="0"/>
              <a:t>Body text here using Open Sans 16pt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86BB4-1002-C2D3-32C8-4B761AF5A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No 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962" y="333375"/>
            <a:ext cx="9937752" cy="58674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One column.</a:t>
            </a:r>
          </a:p>
          <a:p>
            <a:pPr lvl="0"/>
            <a:r>
              <a:rPr lang="en-US" dirty="0"/>
              <a:t>Body text here using Open Sans 16pt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B7CFA-6A0E-B28C-E2C6-8124209821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colum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2" y="333375"/>
            <a:ext cx="9937751" cy="12588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 (up to 2 lines) in Merriweather font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962" y="1749425"/>
            <a:ext cx="9937752" cy="4451350"/>
          </a:xfrm>
        </p:spPr>
        <p:txBody>
          <a:bodyPr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Two column. </a:t>
            </a:r>
          </a:p>
          <a:p>
            <a:pPr lvl="0"/>
            <a:r>
              <a:rPr lang="en-US" dirty="0"/>
              <a:t>Body text here using Open Sans 16pt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42AB3-4AC4-89B8-2129-071CD955E5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No 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962" y="333375"/>
            <a:ext cx="9937752" cy="5867400"/>
          </a:xfrm>
        </p:spPr>
        <p:txBody>
          <a:bodyPr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Two column. </a:t>
            </a:r>
          </a:p>
          <a:p>
            <a:pPr lvl="0"/>
            <a:r>
              <a:rPr lang="en-US" dirty="0"/>
              <a:t>Body text here using Open Sans 16pt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944A3-8FB1-7F5C-6526-1DC3021A8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99" y="1736725"/>
            <a:ext cx="9577913" cy="1678128"/>
          </a:xfr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title here (up to 2 lines) in 50pt Merriweather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799" y="3369600"/>
            <a:ext cx="9577913" cy="804869"/>
          </a:xfrm>
        </p:spPr>
        <p:txBody>
          <a:bodyPr>
            <a:no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 subtitle here (up to 2 lines) in 30pt Merriweather font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4B004-250D-B724-2BFE-4F337A0B2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201" y="183886"/>
            <a:ext cx="1139551" cy="11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088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text + imag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2" y="333375"/>
            <a:ext cx="9937751" cy="12588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 (up to 2 lines) in Merriweather font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4486" y="1749424"/>
            <a:ext cx="4788000" cy="4451351"/>
          </a:xfrm>
        </p:spPr>
        <p:txBody>
          <a:bodyPr numCol="1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Body text here using Open Sans 16pt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483224" y="1736725"/>
            <a:ext cx="4789489" cy="44640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Insert picture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B22C1-47FE-79A3-161B-28590C82D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41" userDrawn="1">
          <p15:clr>
            <a:srgbClr val="FBAE40"/>
          </p15:clr>
        </p15:guide>
        <p15:guide id="2" pos="3228" userDrawn="1">
          <p15:clr>
            <a:srgbClr val="FBAE40"/>
          </p15:clr>
        </p15:guide>
        <p15:guide id="3" pos="345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, text, text + imag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2" y="333375"/>
            <a:ext cx="9937751" cy="12588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 (up to 2 lines) in Merriweather font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963" y="1749425"/>
            <a:ext cx="6408000" cy="4451350"/>
          </a:xfrm>
        </p:spPr>
        <p:txBody>
          <a:bodyPr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text here using Open Sans 16pt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104714" y="1736725"/>
            <a:ext cx="3168000" cy="44640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Insert picture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BD3D4-838D-5EBF-005C-D5BDAA0F3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333375"/>
            <a:ext cx="760716" cy="7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8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75" userDrawn="1">
          <p15:clr>
            <a:srgbClr val="FBAE40"/>
          </p15:clr>
        </p15:guide>
        <p15:guide id="2" pos="42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9949580" cy="1258888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dirty="0"/>
              <a:t>Add a title in here at 36pt size in  Merriweather font (up to 2 lines long)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736725"/>
            <a:ext cx="9949580" cy="44640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3" y="6566067"/>
            <a:ext cx="1536700" cy="19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2943-73F0-4BB5-AB74-29ADE8DA702F}" type="datetimeFigureOut">
              <a:rPr lang="en-GB" smtClean="0"/>
              <a:t>28/05/2026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3223" y="6566067"/>
            <a:ext cx="6310315" cy="19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3237" y="6566067"/>
            <a:ext cx="858837" cy="19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3A3E-6745-4234-920D-3FBB3EEF2E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2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7" r:id="rId4"/>
    <p:sldLayoutId id="2147483661" r:id="rId5"/>
    <p:sldLayoutId id="2147483668" r:id="rId6"/>
    <p:sldLayoutId id="2147483651" r:id="rId7"/>
    <p:sldLayoutId id="2147483662" r:id="rId8"/>
    <p:sldLayoutId id="2147483666" r:id="rId9"/>
    <p:sldLayoutId id="2147483652" r:id="rId10"/>
    <p:sldLayoutId id="2147483670" r:id="rId11"/>
    <p:sldLayoutId id="2147483653" r:id="rId12"/>
    <p:sldLayoutId id="2147483654" r:id="rId13"/>
    <p:sldLayoutId id="2147483655" r:id="rId14"/>
    <p:sldLayoutId id="2147483669" r:id="rId15"/>
    <p:sldLayoutId id="2147483663" r:id="rId16"/>
    <p:sldLayoutId id="2147483664" r:id="rId17"/>
    <p:sldLayoutId id="2147483671" r:id="rId18"/>
    <p:sldLayoutId id="214748366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11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orient="horz" pos="1094" userDrawn="1">
          <p15:clr>
            <a:srgbClr val="F26B43"/>
          </p15:clr>
        </p15:guide>
        <p15:guide id="10" pos="6471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Microsoft Teams</a:t>
            </a:r>
            <a:br>
              <a:rPr lang="en-GB" dirty="0"/>
            </a:br>
            <a:r>
              <a:rPr lang="en-GB" dirty="0"/>
              <a:t>video conferencing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guide to your interview meeting on Teams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This guide will take you through how to join your video interview meeting</a:t>
            </a:r>
          </a:p>
        </p:txBody>
      </p:sp>
    </p:spTree>
    <p:extLst>
      <p:ext uri="{BB962C8B-B14F-4D97-AF65-F5344CB8AC3E}">
        <p14:creationId xmlns:p14="http://schemas.microsoft.com/office/powerpoint/2010/main" val="312089516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618" y="5717443"/>
            <a:ext cx="9937752" cy="1094964"/>
          </a:xfrm>
        </p:spPr>
        <p:txBody>
          <a:bodyPr numCol="1"/>
          <a:lstStyle/>
          <a:p>
            <a:pPr marL="12700"/>
            <a:r>
              <a:rPr lang="en-GB" b="1" dirty="0">
                <a:solidFill>
                  <a:srgbClr val="53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Anything in yellow</a:t>
            </a:r>
            <a:r>
              <a:rPr lang="en-GB" dirty="0">
                <a:solidFill>
                  <a:srgbClr val="53555A"/>
                </a:solidFill>
                <a:latin typeface="Open Sans Light"/>
                <a:cs typeface="Open Sans Light"/>
              </a:rPr>
              <a:t>: these will be different from meeting to meeting</a:t>
            </a:r>
            <a:endParaRPr lang="en-GB" b="1" dirty="0">
              <a:solidFill>
                <a:schemeClr val="tx1">
                  <a:lumMod val="50000"/>
                </a:schemeClr>
              </a:solidFill>
              <a:cs typeface="Open San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4E0BDF-65F0-6177-89A1-C3038CAF375E}"/>
              </a:ext>
            </a:extLst>
          </p:cNvPr>
          <p:cNvSpPr txBox="1">
            <a:spLocks/>
          </p:cNvSpPr>
          <p:nvPr/>
        </p:nvSpPr>
        <p:spPr>
          <a:xfrm>
            <a:off x="334962" y="333375"/>
            <a:ext cx="9937752" cy="632083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Step 1: locate and click on the link</a:t>
            </a:r>
            <a:br>
              <a:rPr lang="en-GB" sz="2200" dirty="0">
                <a:latin typeface="+mj-lt"/>
              </a:rPr>
            </a:br>
            <a:r>
              <a:rPr lang="en-GB" sz="2800" b="1" dirty="0">
                <a:solidFill>
                  <a:srgbClr val="7030A0"/>
                </a:solidFill>
                <a:latin typeface="+mj-lt"/>
              </a:rPr>
              <a:t>What it will look like: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415F5-582C-755F-1C1D-57A7D97C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4" y="2270466"/>
            <a:ext cx="8815341" cy="316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296D69-D5FF-F957-98AA-6713B7A58580}"/>
              </a:ext>
            </a:extLst>
          </p:cNvPr>
          <p:cNvSpPr txBox="1">
            <a:spLocks/>
          </p:cNvSpPr>
          <p:nvPr/>
        </p:nvSpPr>
        <p:spPr>
          <a:xfrm>
            <a:off x="315618" y="1587123"/>
            <a:ext cx="9937752" cy="1094964"/>
          </a:xfrm>
          <a:prstGeom prst="rect">
            <a:avLst/>
          </a:prstGeom>
        </p:spPr>
        <p:txBody>
          <a:bodyPr vert="horz" lIns="0" tIns="45720" rIns="0" bIns="45720" numCol="2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GB" dirty="0">
                <a:solidFill>
                  <a:srgbClr val="53555A"/>
                </a:solidFill>
                <a:latin typeface="Open Sans Light"/>
                <a:cs typeface="Open Sans Light"/>
              </a:rPr>
              <a:t>Click</a:t>
            </a:r>
            <a:r>
              <a:rPr lang="en-GB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lang="en-GB" dirty="0">
                <a:solidFill>
                  <a:srgbClr val="53555A"/>
                </a:solidFill>
                <a:latin typeface="Open Sans Light"/>
                <a:cs typeface="Open Sans Light"/>
              </a:rPr>
              <a:t>on</a:t>
            </a:r>
            <a:r>
              <a:rPr lang="en-GB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lang="en-GB" dirty="0">
                <a:solidFill>
                  <a:srgbClr val="53555A"/>
                </a:solidFill>
                <a:latin typeface="Open Sans Light"/>
                <a:cs typeface="Open Sans Light"/>
              </a:rPr>
              <a:t>the link on your email invite that says</a:t>
            </a:r>
            <a:br>
              <a:rPr lang="en-GB" dirty="0">
                <a:solidFill>
                  <a:srgbClr val="53555A"/>
                </a:solidFill>
                <a:latin typeface="Open Sans Light"/>
                <a:cs typeface="Open Sans Light"/>
              </a:rPr>
            </a:br>
            <a:r>
              <a:rPr lang="en-GB" b="1" dirty="0">
                <a:solidFill>
                  <a:schemeClr val="tx1">
                    <a:lumMod val="50000"/>
                  </a:schemeClr>
                </a:solidFill>
                <a:cs typeface="Open Sans"/>
              </a:rPr>
              <a:t>Join the meeting now</a:t>
            </a:r>
          </a:p>
        </p:txBody>
      </p:sp>
    </p:spTree>
    <p:extLst>
      <p:ext uri="{BB962C8B-B14F-4D97-AF65-F5344CB8AC3E}">
        <p14:creationId xmlns:p14="http://schemas.microsoft.com/office/powerpoint/2010/main" val="268609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C877E-2A8D-263C-66FF-E2291EF98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A211C-37A8-DC85-7863-9FCD596D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18" y="5773139"/>
            <a:ext cx="4552604" cy="516259"/>
          </a:xfrm>
        </p:spPr>
        <p:txBody>
          <a:bodyPr numCol="1"/>
          <a:lstStyle/>
          <a:p>
            <a:pPr marL="12700" algn="ctr"/>
            <a:r>
              <a:rPr lang="en-GB" b="1" dirty="0">
                <a:solidFill>
                  <a:srgbClr val="53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1</a:t>
            </a:r>
            <a:endParaRPr lang="en-GB" b="1" dirty="0">
              <a:solidFill>
                <a:schemeClr val="tx1">
                  <a:lumMod val="50000"/>
                </a:schemeClr>
              </a:solidFill>
              <a:cs typeface="Open Sans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2BFC409-F4A2-7E83-9CB2-A5DFB0AB545F}"/>
              </a:ext>
            </a:extLst>
          </p:cNvPr>
          <p:cNvSpPr txBox="1">
            <a:spLocks/>
          </p:cNvSpPr>
          <p:nvPr/>
        </p:nvSpPr>
        <p:spPr>
          <a:xfrm>
            <a:off x="334962" y="333375"/>
            <a:ext cx="9937752" cy="632083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Step 2: open in your web browser or Teams app</a:t>
            </a:r>
            <a:br>
              <a:rPr lang="en-GB" sz="2200" dirty="0">
                <a:latin typeface="+mj-lt"/>
              </a:rPr>
            </a:br>
            <a:r>
              <a:rPr lang="en-GB" sz="2800" b="1" dirty="0">
                <a:solidFill>
                  <a:srgbClr val="7030A0"/>
                </a:solidFill>
                <a:latin typeface="+mj-lt"/>
              </a:rPr>
              <a:t>What it will look like: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1D71C29-0E59-D237-C5C6-E0EE0622216B}"/>
              </a:ext>
            </a:extLst>
          </p:cNvPr>
          <p:cNvSpPr txBox="1">
            <a:spLocks/>
          </p:cNvSpPr>
          <p:nvPr/>
        </p:nvSpPr>
        <p:spPr>
          <a:xfrm>
            <a:off x="315618" y="1587123"/>
            <a:ext cx="8522035" cy="1197852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buAutoNum type="arabicPeriod"/>
            </a:pPr>
            <a:r>
              <a:rPr lang="en-GB" dirty="0">
                <a:solidFill>
                  <a:srgbClr val="53555A"/>
                </a:solidFill>
                <a:latin typeface="Open Sans Light"/>
                <a:cs typeface="Open Sans Light"/>
              </a:rPr>
              <a:t>If presented with a screen that asks you to pick if you want to join through a web browser or use through the Teams app, it is completely down to your preference. </a:t>
            </a:r>
          </a:p>
          <a:p>
            <a:pPr marL="355600" indent="-342900">
              <a:buAutoNum type="arabicPeriod"/>
            </a:pPr>
            <a:r>
              <a:rPr lang="en-GB" dirty="0">
                <a:solidFill>
                  <a:srgbClr val="53555A"/>
                </a:solidFill>
                <a:latin typeface="Open Sans Light"/>
                <a:cs typeface="Open Sans Light"/>
              </a:rPr>
              <a:t>After this, you will be presented with a screen either the same or similar to Image 2</a:t>
            </a:r>
            <a:endParaRPr lang="en-GB" dirty="0">
              <a:cs typeface="Open Sans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3D1C3C8E-C6A6-33C9-4908-41FCAC28D6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962" y="2778140"/>
            <a:ext cx="4533260" cy="28334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C7584-070D-9D18-1D47-8D7F26B07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01" y="2778138"/>
            <a:ext cx="5103090" cy="2833483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226DF52-D689-4EF3-BC7D-ECC1BC80D2AC}"/>
              </a:ext>
            </a:extLst>
          </p:cNvPr>
          <p:cNvSpPr txBox="1">
            <a:spLocks/>
          </p:cNvSpPr>
          <p:nvPr/>
        </p:nvSpPr>
        <p:spPr>
          <a:xfrm>
            <a:off x="5056901" y="5773138"/>
            <a:ext cx="5103090" cy="516259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/>
            <a:r>
              <a:rPr lang="en-GB" b="1" dirty="0">
                <a:solidFill>
                  <a:srgbClr val="53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 2</a:t>
            </a:r>
            <a:endParaRPr lang="en-GB" b="1" dirty="0">
              <a:solidFill>
                <a:schemeClr val="tx1">
                  <a:lumMod val="50000"/>
                </a:schemeClr>
              </a:solid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97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5BC96-1F01-6E63-CD50-FF90D867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A29D0FE-0797-2DA9-BA82-4C9837F7D112}"/>
              </a:ext>
            </a:extLst>
          </p:cNvPr>
          <p:cNvSpPr txBox="1">
            <a:spLocks/>
          </p:cNvSpPr>
          <p:nvPr/>
        </p:nvSpPr>
        <p:spPr>
          <a:xfrm>
            <a:off x="334962" y="333375"/>
            <a:ext cx="9937752" cy="632083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Step 3: Make sure you are ready to join</a:t>
            </a:r>
            <a:br>
              <a:rPr lang="en-GB" sz="2200" dirty="0">
                <a:latin typeface="+mj-lt"/>
              </a:rPr>
            </a:br>
            <a:r>
              <a:rPr lang="en-GB" sz="2800" b="1" dirty="0">
                <a:solidFill>
                  <a:srgbClr val="7030A0"/>
                </a:solidFill>
                <a:latin typeface="+mj-lt"/>
              </a:rPr>
              <a:t>Follow this step if you are joining </a:t>
            </a:r>
            <a:br>
              <a:rPr lang="en-GB" sz="2800" b="1" dirty="0">
                <a:solidFill>
                  <a:srgbClr val="7030A0"/>
                </a:solidFill>
                <a:latin typeface="+mj-lt"/>
              </a:rPr>
            </a:br>
            <a:r>
              <a:rPr lang="en-GB" sz="2800" b="1" dirty="0">
                <a:solidFill>
                  <a:srgbClr val="7030A0"/>
                </a:solidFill>
                <a:latin typeface="+mj-lt"/>
              </a:rPr>
              <a:t>through your web browser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41B07-8459-F119-D2F8-1A8E336F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08" b="1606"/>
          <a:stretch>
            <a:fillRect/>
          </a:stretch>
        </p:blipFill>
        <p:spPr>
          <a:xfrm>
            <a:off x="102116" y="1708118"/>
            <a:ext cx="8038874" cy="45523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ECF84D6-079A-92D6-A41D-BC5F9145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212" y="6200169"/>
            <a:ext cx="3490515" cy="516259"/>
          </a:xfrm>
        </p:spPr>
        <p:txBody>
          <a:bodyPr numCol="1"/>
          <a:lstStyle/>
          <a:p>
            <a:pPr marL="12700" algn="r"/>
            <a:r>
              <a:rPr lang="en-GB" sz="1400" b="1" dirty="0">
                <a:solidFill>
                  <a:srgbClr val="53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joining via the Teams app, please move to the next slide</a:t>
            </a:r>
            <a:endParaRPr lang="en-GB" sz="1400" b="1" dirty="0">
              <a:solidFill>
                <a:schemeClr val="tx1">
                  <a:lumMod val="50000"/>
                </a:schemeClr>
              </a:solid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355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10E30-6D35-E352-F19B-5198D33E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DC9929F-9E48-111F-80B2-AC8AA3B3EC49}"/>
              </a:ext>
            </a:extLst>
          </p:cNvPr>
          <p:cNvSpPr txBox="1">
            <a:spLocks/>
          </p:cNvSpPr>
          <p:nvPr/>
        </p:nvSpPr>
        <p:spPr>
          <a:xfrm>
            <a:off x="334962" y="333375"/>
            <a:ext cx="6938463" cy="1374743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Step 3: Make sure you are ready to join</a:t>
            </a:r>
            <a:br>
              <a:rPr lang="en-GB" sz="2200" dirty="0">
                <a:latin typeface="+mj-lt"/>
              </a:rPr>
            </a:br>
            <a:r>
              <a:rPr lang="en-GB" sz="2800" b="1" dirty="0">
                <a:solidFill>
                  <a:srgbClr val="7030A0"/>
                </a:solidFill>
                <a:latin typeface="+mj-lt"/>
              </a:rPr>
              <a:t>Follow this step if you are joining </a:t>
            </a:r>
            <a:br>
              <a:rPr lang="en-GB" sz="2800" b="1" dirty="0">
                <a:solidFill>
                  <a:srgbClr val="7030A0"/>
                </a:solidFill>
                <a:latin typeface="+mj-lt"/>
              </a:rPr>
            </a:br>
            <a:r>
              <a:rPr lang="en-GB" sz="2800" b="1" dirty="0">
                <a:solidFill>
                  <a:srgbClr val="7030A0"/>
                </a:solidFill>
                <a:latin typeface="+mj-lt"/>
              </a:rPr>
              <a:t>through the Teams desktop app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5D821B4-8D43-C180-C86E-813035968569}"/>
              </a:ext>
            </a:extLst>
          </p:cNvPr>
          <p:cNvGrpSpPr/>
          <p:nvPr/>
        </p:nvGrpSpPr>
        <p:grpSpPr>
          <a:xfrm>
            <a:off x="334962" y="1761445"/>
            <a:ext cx="3035289" cy="2063253"/>
            <a:chOff x="252111" y="2256104"/>
            <a:chExt cx="3405489" cy="23084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EAAE65-725C-895B-4B35-D7C050923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06" r="2186" b="6330"/>
            <a:stretch>
              <a:fillRect/>
            </a:stretch>
          </p:blipFill>
          <p:spPr>
            <a:xfrm>
              <a:off x="252111" y="2256104"/>
              <a:ext cx="3405489" cy="19949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C4E4F2-70B2-0A9F-4D6D-720647C3C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111" y="4242808"/>
              <a:ext cx="3405489" cy="321779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FDA3164-EA6C-3B5C-EE04-ACC20C70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0872"/>
          <a:stretch>
            <a:fillRect/>
          </a:stretch>
        </p:blipFill>
        <p:spPr>
          <a:xfrm>
            <a:off x="3802074" y="1761445"/>
            <a:ext cx="3020780" cy="20632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C88147-1C50-F2CE-3735-08598B68FD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9" t="7664" r="-272" b="27892"/>
          <a:stretch>
            <a:fillRect/>
          </a:stretch>
        </p:blipFill>
        <p:spPr>
          <a:xfrm>
            <a:off x="7254676" y="1761445"/>
            <a:ext cx="3035288" cy="20632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4A7DB-1842-EC6F-1EF2-6B7012974D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136"/>
          <a:stretch>
            <a:fillRect/>
          </a:stretch>
        </p:blipFill>
        <p:spPr>
          <a:xfrm>
            <a:off x="334962" y="4600006"/>
            <a:ext cx="3035289" cy="16544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FA0A71-76B2-6B18-A0E3-31B48F99782D}"/>
              </a:ext>
            </a:extLst>
          </p:cNvPr>
          <p:cNvSpPr txBox="1"/>
          <p:nvPr/>
        </p:nvSpPr>
        <p:spPr>
          <a:xfrm>
            <a:off x="320452" y="3848881"/>
            <a:ext cx="333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/>
            </a:pPr>
            <a: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  <a:t>Make sure your camera is on</a:t>
            </a:r>
            <a:b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</a:br>
            <a: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  <a:t>(or off if required) </a:t>
            </a:r>
            <a:endParaRPr lang="en-GB" sz="1600" dirty="0">
              <a:cs typeface="Open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85024-E603-EA33-BF4D-EBBB969F6EA1}"/>
              </a:ext>
            </a:extLst>
          </p:cNvPr>
          <p:cNvSpPr txBox="1"/>
          <p:nvPr/>
        </p:nvSpPr>
        <p:spPr>
          <a:xfrm>
            <a:off x="3787564" y="3848881"/>
            <a:ext cx="333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2"/>
            </a:pPr>
            <a: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  <a:t>Make sure you have your background on, if needed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B15A13-BE1C-9452-A81A-E66B3E8770C1}"/>
              </a:ext>
            </a:extLst>
          </p:cNvPr>
          <p:cNvSpPr txBox="1"/>
          <p:nvPr/>
        </p:nvSpPr>
        <p:spPr>
          <a:xfrm>
            <a:off x="7258720" y="3848881"/>
            <a:ext cx="333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3"/>
            </a:pPr>
            <a: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  <a:t>Make sure your posture is correct and the lighting is right</a:t>
            </a:r>
            <a:endParaRPr lang="en-GB" sz="1600" dirty="0">
              <a:cs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4BB8CF-DAF6-DF57-61B3-A9F3CA79D74A}"/>
              </a:ext>
            </a:extLst>
          </p:cNvPr>
          <p:cNvSpPr txBox="1"/>
          <p:nvPr/>
        </p:nvSpPr>
        <p:spPr>
          <a:xfrm>
            <a:off x="339007" y="6240455"/>
            <a:ext cx="303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4"/>
            </a:pPr>
            <a: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  <a:t>Make sure your microphone is on (or off if required)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40921F-583B-C86B-909C-909BC098931D}"/>
              </a:ext>
            </a:extLst>
          </p:cNvPr>
          <p:cNvSpPr txBox="1"/>
          <p:nvPr/>
        </p:nvSpPr>
        <p:spPr>
          <a:xfrm>
            <a:off x="3787564" y="6240455"/>
            <a:ext cx="333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+mj-lt"/>
              <a:buAutoNum type="arabicPeriod" startAt="5"/>
            </a:pPr>
            <a: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  <a:t>Once you are ready, click the </a:t>
            </a:r>
            <a:r>
              <a:rPr lang="en-GB" sz="1600" b="1" dirty="0">
                <a:solidFill>
                  <a:srgbClr val="53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now</a:t>
            </a:r>
            <a:r>
              <a:rPr lang="en-GB" sz="1600" dirty="0">
                <a:solidFill>
                  <a:srgbClr val="53555A"/>
                </a:solidFill>
                <a:latin typeface="Open Sans Light"/>
                <a:cs typeface="Open Sans Light"/>
              </a:rPr>
              <a:t> button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622EA4-EDD3-EAEA-FBF6-B73851613EB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81" t="21536"/>
          <a:stretch>
            <a:fillRect/>
          </a:stretch>
        </p:blipFill>
        <p:spPr>
          <a:xfrm>
            <a:off x="3889682" y="5195553"/>
            <a:ext cx="1959310" cy="46337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5128E54-E510-471F-F80B-442BE9BD24DE}"/>
              </a:ext>
            </a:extLst>
          </p:cNvPr>
          <p:cNvSpPr/>
          <p:nvPr/>
        </p:nvSpPr>
        <p:spPr>
          <a:xfrm>
            <a:off x="7217726" y="4701965"/>
            <a:ext cx="3072238" cy="198197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176204-9755-6A02-13C2-E23978FF69D6}"/>
              </a:ext>
            </a:extLst>
          </p:cNvPr>
          <p:cNvSpPr txBox="1"/>
          <p:nvPr/>
        </p:nvSpPr>
        <p:spPr>
          <a:xfrm>
            <a:off x="7356194" y="4856998"/>
            <a:ext cx="274398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forget</a:t>
            </a:r>
          </a:p>
          <a:p>
            <a:pPr marL="180000" indent="-180000">
              <a:buFont typeface="+mj-lt"/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your notes ready and feel free to make notes throughout</a:t>
            </a:r>
          </a:p>
          <a:p>
            <a:pPr marL="180000" indent="-180000">
              <a:buFont typeface="+mj-lt"/>
              <a:buAutoNum type="arabicPeriod"/>
            </a:pP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yourself a hot or cold drink ready for the meeting</a:t>
            </a:r>
          </a:p>
        </p:txBody>
      </p:sp>
    </p:spTree>
    <p:extLst>
      <p:ext uri="{BB962C8B-B14F-4D97-AF65-F5344CB8AC3E}">
        <p14:creationId xmlns:p14="http://schemas.microsoft.com/office/powerpoint/2010/main" val="422078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1F643-1F3B-D0AF-32AF-A43BDC60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D7DCB48-E7B5-EC76-21B6-A97ABF4B25C3}"/>
              </a:ext>
            </a:extLst>
          </p:cNvPr>
          <p:cNvSpPr txBox="1">
            <a:spLocks/>
          </p:cNvSpPr>
          <p:nvPr/>
        </p:nvSpPr>
        <p:spPr>
          <a:xfrm>
            <a:off x="334962" y="333375"/>
            <a:ext cx="6938463" cy="1374743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Step 4: waiting for the host</a:t>
            </a:r>
            <a:br>
              <a:rPr lang="en-GB" sz="2200" dirty="0">
                <a:latin typeface="+mj-lt"/>
              </a:rPr>
            </a:br>
            <a:r>
              <a:rPr lang="en-GB" sz="2800" b="1" dirty="0">
                <a:solidFill>
                  <a:srgbClr val="7030A0"/>
                </a:solidFill>
                <a:latin typeface="+mj-lt"/>
              </a:rPr>
              <a:t>Waiting for your host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8F06AA-2AAE-42D1-5204-D0875E23336B}"/>
              </a:ext>
            </a:extLst>
          </p:cNvPr>
          <p:cNvSpPr/>
          <p:nvPr/>
        </p:nvSpPr>
        <p:spPr>
          <a:xfrm>
            <a:off x="334961" y="1895703"/>
            <a:ext cx="4674531" cy="97362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73F23-7CD4-34E8-F9B1-C5CE83A3A373}"/>
              </a:ext>
            </a:extLst>
          </p:cNvPr>
          <p:cNvSpPr txBox="1"/>
          <p:nvPr/>
        </p:nvSpPr>
        <p:spPr>
          <a:xfrm>
            <a:off x="473430" y="2050736"/>
            <a:ext cx="4429646" cy="594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21200"/>
              </a:lnSpc>
            </a:pP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waiting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lobby.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meeting host</a:t>
            </a:r>
            <a:r>
              <a:rPr lang="en-GB" sz="14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knows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en-GB" sz="14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en-GB" sz="14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waiting. Wait for them to let you in.</a:t>
            </a:r>
          </a:p>
        </p:txBody>
      </p:sp>
    </p:spTree>
    <p:extLst>
      <p:ext uri="{BB962C8B-B14F-4D97-AF65-F5344CB8AC3E}">
        <p14:creationId xmlns:p14="http://schemas.microsoft.com/office/powerpoint/2010/main" val="303744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3E0D-6B56-5055-9F20-4C8D39B5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8676D9A-F596-E607-B76E-4A8F56AF0F6D}"/>
              </a:ext>
            </a:extLst>
          </p:cNvPr>
          <p:cNvSpPr txBox="1">
            <a:spLocks/>
          </p:cNvSpPr>
          <p:nvPr/>
        </p:nvSpPr>
        <p:spPr>
          <a:xfrm>
            <a:off x="334962" y="333375"/>
            <a:ext cx="6938463" cy="1374743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Step 5: you’ve been invited in</a:t>
            </a:r>
            <a:br>
              <a:rPr lang="en-GB" sz="2200" dirty="0">
                <a:latin typeface="+mj-lt"/>
              </a:rPr>
            </a:br>
            <a:endParaRPr lang="en-GB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EF874779-2498-64A5-0493-AFAACB8EC4EA}"/>
              </a:ext>
            </a:extLst>
          </p:cNvPr>
          <p:cNvSpPr txBox="1"/>
          <p:nvPr/>
        </p:nvSpPr>
        <p:spPr>
          <a:xfrm>
            <a:off x="334962" y="1239471"/>
            <a:ext cx="3632659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Once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the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host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invites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you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in,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you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will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see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a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similar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screen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lang="en-GB" sz="1400" spc="-25" dirty="0">
                <a:solidFill>
                  <a:srgbClr val="53555A"/>
                </a:solidFill>
                <a:latin typeface="Open Sans Light"/>
                <a:cs typeface="Open Sans Light"/>
              </a:rPr>
              <a:t>to</a:t>
            </a:r>
            <a:r>
              <a:rPr lang="en-GB" sz="1400" b="0" spc="-2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lang="en-GB" sz="1400" spc="-25" dirty="0">
                <a:latin typeface="Open Sans Light"/>
                <a:cs typeface="Open Sans Light"/>
              </a:rPr>
              <a:t>t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he</a:t>
            </a:r>
            <a:r>
              <a:rPr sz="1400" b="0" spc="-15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one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on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the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right,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with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</a:t>
            </a:r>
            <a:r>
              <a:rPr sz="1400" b="0" dirty="0">
                <a:solidFill>
                  <a:srgbClr val="53555A"/>
                </a:solidFill>
                <a:latin typeface="Open Sans Light"/>
                <a:cs typeface="Open Sans Light"/>
              </a:rPr>
              <a:t>other</a:t>
            </a:r>
            <a:r>
              <a:rPr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attendees.</a:t>
            </a:r>
            <a:r>
              <a:rPr lang="en-GB" sz="1400" b="0" spc="-10" dirty="0">
                <a:solidFill>
                  <a:srgbClr val="53555A"/>
                </a:solidFill>
                <a:latin typeface="Open Sans Light"/>
                <a:cs typeface="Open Sans Light"/>
              </a:rPr>
              <a:t> You can also adjust settings in this panel if you wish to.</a:t>
            </a:r>
            <a:endParaRPr sz="1400" dirty="0">
              <a:latin typeface="Open Sans Light"/>
              <a:cs typeface="Open Sans Ligh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Open Sans Light"/>
              <a:cs typeface="Open Sans Light"/>
            </a:endParaRPr>
          </a:p>
        </p:txBody>
      </p:sp>
      <p:grpSp>
        <p:nvGrpSpPr>
          <p:cNvPr id="4" name="object 9">
            <a:extLst>
              <a:ext uri="{FF2B5EF4-FFF2-40B4-BE49-F238E27FC236}">
                <a16:creationId xmlns:a16="http://schemas.microsoft.com/office/drawing/2014/main" id="{6485E889-5686-10AC-DDD3-53877497388C}"/>
              </a:ext>
            </a:extLst>
          </p:cNvPr>
          <p:cNvGrpSpPr/>
          <p:nvPr/>
        </p:nvGrpSpPr>
        <p:grpSpPr>
          <a:xfrm>
            <a:off x="2566110" y="1239471"/>
            <a:ext cx="7066309" cy="2598782"/>
            <a:chOff x="3977894" y="4283124"/>
            <a:chExt cx="5651500" cy="2178050"/>
          </a:xfrm>
        </p:grpSpPr>
        <p:pic>
          <p:nvPicPr>
            <p:cNvPr id="5" name="object 10">
              <a:extLst>
                <a:ext uri="{FF2B5EF4-FFF2-40B4-BE49-F238E27FC236}">
                  <a16:creationId xmlns:a16="http://schemas.microsoft.com/office/drawing/2014/main" id="{0A2D1B94-35DB-02C3-12F4-24E8EC57808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4782" y="4283124"/>
              <a:ext cx="4274174" cy="2177960"/>
            </a:xfrm>
            <a:prstGeom prst="rect">
              <a:avLst/>
            </a:prstGeom>
          </p:spPr>
        </p:pic>
        <p:sp>
          <p:nvSpPr>
            <p:cNvPr id="6" name="object 11">
              <a:extLst>
                <a:ext uri="{FF2B5EF4-FFF2-40B4-BE49-F238E27FC236}">
                  <a16:creationId xmlns:a16="http://schemas.microsoft.com/office/drawing/2014/main" id="{7ED29BB6-4A8A-D9B7-DDA2-97A82C243D53}"/>
                </a:ext>
              </a:extLst>
            </p:cNvPr>
            <p:cNvSpPr/>
            <p:nvPr/>
          </p:nvSpPr>
          <p:spPr>
            <a:xfrm>
              <a:off x="5686298" y="5923902"/>
              <a:ext cx="1515745" cy="198120"/>
            </a:xfrm>
            <a:custGeom>
              <a:avLst/>
              <a:gdLst/>
              <a:ahLst/>
              <a:cxnLst/>
              <a:rect l="l" t="t" r="r" b="b"/>
              <a:pathLst>
                <a:path w="1515745" h="198120">
                  <a:moveTo>
                    <a:pt x="0" y="197802"/>
                  </a:moveTo>
                  <a:lnTo>
                    <a:pt x="1515402" y="197802"/>
                  </a:lnTo>
                  <a:lnTo>
                    <a:pt x="1515402" y="0"/>
                  </a:lnTo>
                  <a:lnTo>
                    <a:pt x="0" y="0"/>
                  </a:lnTo>
                  <a:lnTo>
                    <a:pt x="0" y="197802"/>
                  </a:lnTo>
                  <a:close/>
                </a:path>
              </a:pathLst>
            </a:custGeom>
            <a:ln w="25399">
              <a:solidFill>
                <a:srgbClr val="FE80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2">
              <a:extLst>
                <a:ext uri="{FF2B5EF4-FFF2-40B4-BE49-F238E27FC236}">
                  <a16:creationId xmlns:a16="http://schemas.microsoft.com/office/drawing/2014/main" id="{2299DEF7-6B6F-CFAD-5C02-84F78CA5CC31}"/>
                </a:ext>
              </a:extLst>
            </p:cNvPr>
            <p:cNvSpPr/>
            <p:nvPr/>
          </p:nvSpPr>
          <p:spPr>
            <a:xfrm>
              <a:off x="3990594" y="4971600"/>
              <a:ext cx="1697989" cy="1051560"/>
            </a:xfrm>
            <a:custGeom>
              <a:avLst/>
              <a:gdLst/>
              <a:ahLst/>
              <a:cxnLst/>
              <a:rect l="l" t="t" r="r" b="b"/>
              <a:pathLst>
                <a:path w="1697989" h="1051560">
                  <a:moveTo>
                    <a:pt x="1697405" y="1051204"/>
                  </a:moveTo>
                  <a:lnTo>
                    <a:pt x="821410" y="1051204"/>
                  </a:lnTo>
                  <a:lnTo>
                    <a:pt x="81901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E80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028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09241-3B7F-1286-F820-4C3C21C1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D26B4DA-6656-3065-227A-2806EAD776B2}"/>
              </a:ext>
            </a:extLst>
          </p:cNvPr>
          <p:cNvSpPr txBox="1">
            <a:spLocks/>
          </p:cNvSpPr>
          <p:nvPr/>
        </p:nvSpPr>
        <p:spPr>
          <a:xfrm>
            <a:off x="334962" y="333375"/>
            <a:ext cx="6938463" cy="1061873"/>
          </a:xfrm>
          <a:prstGeom prst="rect">
            <a:avLst/>
          </a:prstGeom>
        </p:spPr>
        <p:txBody>
          <a:bodyPr vert="horz" lIns="0" tIns="45720" rIns="0" bIns="45720" numCol="1" spcCol="360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+mj-lt"/>
              </a:rPr>
              <a:t>Step 6: the final step</a:t>
            </a:r>
            <a:br>
              <a:rPr lang="en-GB" sz="2200" dirty="0">
                <a:latin typeface="+mj-lt"/>
              </a:rPr>
            </a:br>
            <a:r>
              <a:rPr lang="en-GB" sz="2400" b="1" dirty="0">
                <a:solidFill>
                  <a:srgbClr val="7030A0"/>
                </a:solidFill>
                <a:latin typeface="+mj-lt"/>
              </a:rPr>
              <a:t>Have the call/meeting, then end the call</a:t>
            </a:r>
            <a:endParaRPr lang="en-GB" sz="2200" dirty="0">
              <a:latin typeface="+mj-lt"/>
            </a:endParaRPr>
          </a:p>
          <a:p>
            <a:endParaRPr lang="en-GB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A626D2-3F91-ABA1-51D1-E3EC3FF564DA}"/>
              </a:ext>
            </a:extLst>
          </p:cNvPr>
          <p:cNvSpPr/>
          <p:nvPr/>
        </p:nvSpPr>
        <p:spPr>
          <a:xfrm>
            <a:off x="275841" y="1584334"/>
            <a:ext cx="4674531" cy="212844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44D03-E43F-F2B3-8757-B98F4EAB191A}"/>
              </a:ext>
            </a:extLst>
          </p:cNvPr>
          <p:cNvSpPr txBox="1"/>
          <p:nvPr/>
        </p:nvSpPr>
        <p:spPr>
          <a:xfrm>
            <a:off x="414310" y="2310863"/>
            <a:ext cx="4429646" cy="1116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21200"/>
              </a:lnSpc>
            </a:pP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interview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host</a:t>
            </a:r>
            <a:r>
              <a:rPr lang="en-GB" sz="14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confirmed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lang="en-GB" sz="14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</a:t>
            </a:r>
            <a:r>
              <a:rPr lang="en-GB" sz="14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</a:t>
            </a:r>
            <a:r>
              <a:rPr lang="en-GB" sz="14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sure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14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icon</a:t>
            </a:r>
            <a:r>
              <a:rPr lang="en-GB" sz="14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14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4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meeting.</a:t>
            </a:r>
            <a:endParaRPr lang="en-GB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B7AFE6-879C-27CA-6F7D-77BA1482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881" t="14900" r="3189" b="54876"/>
          <a:stretch>
            <a:fillRect/>
          </a:stretch>
        </p:blipFill>
        <p:spPr>
          <a:xfrm>
            <a:off x="483666" y="1805152"/>
            <a:ext cx="1642501" cy="4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8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015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orking-with-Others-to-Create-Value">
      <a:dk1>
        <a:srgbClr val="595959"/>
      </a:dk1>
      <a:lt1>
        <a:sysClr val="window" lastClr="FFFFFF"/>
      </a:lt1>
      <a:dk2>
        <a:srgbClr val="595959"/>
      </a:dk2>
      <a:lt2>
        <a:srgbClr val="D8D5E3"/>
      </a:lt2>
      <a:accent1>
        <a:srgbClr val="FBBB00"/>
      </a:accent1>
      <a:accent2>
        <a:srgbClr val="3A2D72"/>
      </a:accent2>
      <a:accent3>
        <a:srgbClr val="61578E"/>
      </a:accent3>
      <a:accent4>
        <a:srgbClr val="8981AA"/>
      </a:accent4>
      <a:accent5>
        <a:srgbClr val="B0ABC7"/>
      </a:accent5>
      <a:accent6>
        <a:srgbClr val="CECCCD"/>
      </a:accent6>
      <a:hlink>
        <a:srgbClr val="5B9BD5"/>
      </a:hlink>
      <a:folHlink>
        <a:srgbClr val="9CC3E5"/>
      </a:folHlink>
    </a:clrScheme>
    <a:fontScheme name="CA">
      <a:majorFont>
        <a:latin typeface="Merriweath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-With-Others-to-Crerate-Value.pptx" id="{3683E092-0A09-411D-B744-5C32CF75F506}" vid="{D46816B2-BC9E-4874-9BB4-DEC70F95CF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948BE829355B4E9ABDDE5388860E39" ma:contentTypeVersion="3" ma:contentTypeDescription="Create a new document." ma:contentTypeScope="" ma:versionID="6ef9ba16e4ce4aa6829a27e9341af776">
  <xsd:schema xmlns:xsd="http://www.w3.org/2001/XMLSchema" xmlns:xs="http://www.w3.org/2001/XMLSchema" xmlns:p="http://schemas.microsoft.com/office/2006/metadata/properties" xmlns:ns2="0b7c2559-c199-4f62-a0a2-03c92de69876" targetNamespace="http://schemas.microsoft.com/office/2006/metadata/properties" ma:root="true" ma:fieldsID="c519539b5ba5604b2e1c2730aabefeea" ns2:_="">
    <xsd:import namespace="0b7c2559-c199-4f62-a0a2-03c92de698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c2559-c199-4f62-a0a2-03c92de69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79390-D6C6-479D-AB90-E7694290712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366B25-E2A8-49EA-8174-A1012ACFF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c2559-c199-4f62-a0a2-03c92de698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F8D1C-23F4-4E01-BD78-E46F1E9BD2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Working-With-Others-to-Create-Value</Template>
  <TotalTime>68</TotalTime>
  <Words>420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Merriweather</vt:lpstr>
      <vt:lpstr>Open Sans</vt:lpstr>
      <vt:lpstr>Open Sans Light</vt:lpstr>
      <vt:lpstr>Office Theme</vt:lpstr>
      <vt:lpstr>Microsoft Teams video conferencing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The Mining Remediation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Turtle</dc:creator>
  <cp:lastModifiedBy>Sean Turtle</cp:lastModifiedBy>
  <cp:revision>1</cp:revision>
  <dcterms:created xsi:type="dcterms:W3CDTF">2026-05-28T12:16:05Z</dcterms:created>
  <dcterms:modified xsi:type="dcterms:W3CDTF">2026-05-28T13:25:37Z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0x01010031948BE829355B4E9ABDDE5388860E39</vt:lpwstr>
  </property>
</Properties>
</file>